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ink/ink1.xml" ContentType="application/inkml+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handoutMasterIdLst>
    <p:handoutMasterId r:id="rId17"/>
  </p:handoutMasterIdLst>
  <p:sldIdLst>
    <p:sldId id="313" r:id="rId2"/>
    <p:sldId id="305" r:id="rId3"/>
    <p:sldId id="330" r:id="rId4"/>
    <p:sldId id="334" r:id="rId5"/>
    <p:sldId id="316" r:id="rId6"/>
    <p:sldId id="342" r:id="rId7"/>
    <p:sldId id="335" r:id="rId8"/>
    <p:sldId id="516" r:id="rId9"/>
    <p:sldId id="513" r:id="rId10"/>
    <p:sldId id="336" r:id="rId11"/>
    <p:sldId id="317" r:id="rId12"/>
    <p:sldId id="326" r:id="rId13"/>
    <p:sldId id="514" r:id="rId14"/>
    <p:sldId id="347" r:id="rId15"/>
  </p:sldIdLst>
  <p:sldSz cx="9144000" cy="5143500" type="screen16x9"/>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72">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ssengill, Robert" initials="MR" lastIdx="1" clrIdx="0">
    <p:extLst>
      <p:ext uri="{19B8F6BF-5375-455C-9EA6-DF929625EA0E}">
        <p15:presenceInfo xmlns:p15="http://schemas.microsoft.com/office/powerpoint/2012/main" userId="S-1-5-21-144716863-1917021760-1863928812-1388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CC33"/>
    <a:srgbClr val="008000"/>
    <a:srgbClr val="A9C23F"/>
    <a:srgbClr val="78AA00"/>
    <a:srgbClr val="00CC00"/>
    <a:srgbClr val="A7C140"/>
    <a:srgbClr val="01426A"/>
    <a:srgbClr val="004A53"/>
    <a:srgbClr val="29282A"/>
    <a:srgbClr val="41404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514" autoAdjust="0"/>
    <p:restoredTop sz="93377" autoAdjust="0"/>
  </p:normalViewPr>
  <p:slideViewPr>
    <p:cSldViewPr snapToGrid="0" snapToObjects="1" showGuides="1">
      <p:cViewPr varScale="1">
        <p:scale>
          <a:sx n="157" d="100"/>
          <a:sy n="157" d="100"/>
        </p:scale>
        <p:origin x="162" y="288"/>
      </p:cViewPr>
      <p:guideLst>
        <p:guide orient="horz" pos="772"/>
        <p:guide pos="2880"/>
      </p:guideLst>
    </p:cSldViewPr>
  </p:slideViewPr>
  <p:notesTextViewPr>
    <p:cViewPr>
      <p:scale>
        <a:sx n="100" d="100"/>
        <a:sy n="100" d="100"/>
      </p:scale>
      <p:origin x="0" y="0"/>
    </p:cViewPr>
  </p:notesTextViewPr>
  <p:sorterViewPr>
    <p:cViewPr>
      <p:scale>
        <a:sx n="100" d="100"/>
        <a:sy n="100" d="100"/>
      </p:scale>
      <p:origin x="0" y="2194"/>
    </p:cViewPr>
  </p:sorterViewPr>
  <p:notesViewPr>
    <p:cSldViewPr snapToGrid="0" snapToObjects="1">
      <p:cViewPr varScale="1">
        <p:scale>
          <a:sx n="120" d="100"/>
          <a:sy n="120" d="100"/>
        </p:scale>
        <p:origin x="4064"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https://raleighncgov-my.sharepoint.com/personal/edward_buchan_raleighnc_gov/Documents/RichardN&amp;O/Projection%20Data.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Water</a:t>
            </a:r>
            <a:r>
              <a:rPr lang="en-US" baseline="0"/>
              <a:t> Use Trends</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v>Gallons per capita day</c:v>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1"/>
                </a:solidFill>
                <a:prstDash val="sysDot"/>
              </a:ln>
              <a:effectLst/>
            </c:spPr>
            <c:trendlineType val="linear"/>
            <c:dispRSqr val="0"/>
            <c:dispEq val="0"/>
          </c:trendline>
          <c:cat>
            <c:numRef>
              <c:f>Data!$C$5:$C$24</c:f>
              <c:numCache>
                <c:formatCode>General</c:formatCode>
                <c:ptCount val="20"/>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pt idx="19">
                  <c:v>2018</c:v>
                </c:pt>
              </c:numCache>
            </c:numRef>
          </c:cat>
          <c:val>
            <c:numRef>
              <c:f>Data!$O$5:$O$24</c:f>
              <c:numCache>
                <c:formatCode>0</c:formatCode>
                <c:ptCount val="20"/>
                <c:pt idx="0">
                  <c:v>122.25352112676056</c:v>
                </c:pt>
                <c:pt idx="1">
                  <c:v>121.05442176870748</c:v>
                </c:pt>
                <c:pt idx="2">
                  <c:v>127.74030499288993</c:v>
                </c:pt>
                <c:pt idx="3">
                  <c:v>123.85623129417677</c:v>
                </c:pt>
                <c:pt idx="4">
                  <c:v>114.54886913787529</c:v>
                </c:pt>
                <c:pt idx="5">
                  <c:v>120.80742871783418</c:v>
                </c:pt>
                <c:pt idx="6">
                  <c:v>115.63436563436565</c:v>
                </c:pt>
                <c:pt idx="7">
                  <c:v>113.37553865158912</c:v>
                </c:pt>
                <c:pt idx="8">
                  <c:v>117.29787325495377</c:v>
                </c:pt>
                <c:pt idx="9">
                  <c:v>98.934286805290384</c:v>
                </c:pt>
                <c:pt idx="10">
                  <c:v>101</c:v>
                </c:pt>
                <c:pt idx="11">
                  <c:v>107</c:v>
                </c:pt>
                <c:pt idx="12">
                  <c:v>104</c:v>
                </c:pt>
                <c:pt idx="13">
                  <c:v>95</c:v>
                </c:pt>
                <c:pt idx="14">
                  <c:v>92</c:v>
                </c:pt>
                <c:pt idx="15">
                  <c:v>90</c:v>
                </c:pt>
                <c:pt idx="16">
                  <c:v>91</c:v>
                </c:pt>
                <c:pt idx="17">
                  <c:v>91</c:v>
                </c:pt>
                <c:pt idx="18">
                  <c:v>87</c:v>
                </c:pt>
                <c:pt idx="19">
                  <c:v>86</c:v>
                </c:pt>
              </c:numCache>
            </c:numRef>
          </c:val>
          <c:extLst>
            <c:ext xmlns:c16="http://schemas.microsoft.com/office/drawing/2014/chart" uri="{C3380CC4-5D6E-409C-BE32-E72D297353CC}">
              <c16:uniqueId val="{00000001-07EB-4D59-A881-3993EC8C376B}"/>
            </c:ext>
          </c:extLst>
        </c:ser>
        <c:dLbls>
          <c:showLegendKey val="0"/>
          <c:showVal val="0"/>
          <c:showCatName val="0"/>
          <c:showSerName val="0"/>
          <c:showPercent val="0"/>
          <c:showBubbleSize val="0"/>
        </c:dLbls>
        <c:gapWidth val="150"/>
        <c:axId val="520130720"/>
        <c:axId val="558679536"/>
      </c:barChart>
      <c:lineChart>
        <c:grouping val="standard"/>
        <c:varyColors val="0"/>
        <c:ser>
          <c:idx val="1"/>
          <c:order val="1"/>
          <c:tx>
            <c:v>Avg Day Demand (MGD)</c:v>
          </c:tx>
          <c:spPr>
            <a:ln w="28575" cap="rnd">
              <a:solidFill>
                <a:schemeClr val="accent2"/>
              </a:solidFill>
              <a:round/>
            </a:ln>
            <a:effectLst/>
          </c:spPr>
          <c:marker>
            <c:symbol val="none"/>
          </c:marker>
          <c:trendline>
            <c:spPr>
              <a:ln w="19050" cap="rnd">
                <a:solidFill>
                  <a:schemeClr val="accent2"/>
                </a:solidFill>
                <a:prstDash val="sysDot"/>
              </a:ln>
              <a:effectLst/>
            </c:spPr>
            <c:trendlineType val="linear"/>
            <c:dispRSqr val="0"/>
            <c:dispEq val="0"/>
          </c:trendline>
          <c:val>
            <c:numRef>
              <c:f>Data!$P$5:$P$24</c:f>
              <c:numCache>
                <c:formatCode>General</c:formatCode>
                <c:ptCount val="20"/>
                <c:pt idx="0">
                  <c:v>43.22</c:v>
                </c:pt>
                <c:pt idx="1">
                  <c:v>44.46</c:v>
                </c:pt>
                <c:pt idx="2">
                  <c:v>46.81</c:v>
                </c:pt>
                <c:pt idx="3">
                  <c:v>45.2</c:v>
                </c:pt>
                <c:pt idx="4">
                  <c:v>43.3</c:v>
                </c:pt>
                <c:pt idx="5">
                  <c:v>47.17</c:v>
                </c:pt>
                <c:pt idx="6">
                  <c:v>48.6</c:v>
                </c:pt>
                <c:pt idx="7">
                  <c:v>49.1</c:v>
                </c:pt>
                <c:pt idx="8">
                  <c:v>52.1</c:v>
                </c:pt>
                <c:pt idx="9">
                  <c:v>45.7</c:v>
                </c:pt>
                <c:pt idx="10" formatCode="0.00">
                  <c:v>46.483643835616434</c:v>
                </c:pt>
                <c:pt idx="11" formatCode="0.00">
                  <c:v>49.093698630136991</c:v>
                </c:pt>
                <c:pt idx="12" formatCode="0.00">
                  <c:v>47.912054794520543</c:v>
                </c:pt>
                <c:pt idx="13" formatCode="0.00">
                  <c:v>46.986256830601093</c:v>
                </c:pt>
                <c:pt idx="14" formatCode="0.00">
                  <c:v>47.431561643835614</c:v>
                </c:pt>
                <c:pt idx="15" formatCode="0.00">
                  <c:v>48.883424657534249</c:v>
                </c:pt>
                <c:pt idx="16" formatCode="0.00">
                  <c:v>49.8</c:v>
                </c:pt>
                <c:pt idx="17" formatCode="0.00">
                  <c:v>48.55</c:v>
                </c:pt>
                <c:pt idx="18" formatCode="0.00">
                  <c:v>49.49</c:v>
                </c:pt>
                <c:pt idx="19" formatCode="0.00">
                  <c:v>50.1</c:v>
                </c:pt>
              </c:numCache>
            </c:numRef>
          </c:val>
          <c:smooth val="0"/>
          <c:extLst>
            <c:ext xmlns:c16="http://schemas.microsoft.com/office/drawing/2014/chart" uri="{C3380CC4-5D6E-409C-BE32-E72D297353CC}">
              <c16:uniqueId val="{00000003-07EB-4D59-A881-3993EC8C376B}"/>
            </c:ext>
          </c:extLst>
        </c:ser>
        <c:dLbls>
          <c:showLegendKey val="0"/>
          <c:showVal val="0"/>
          <c:showCatName val="0"/>
          <c:showSerName val="0"/>
          <c:showPercent val="0"/>
          <c:showBubbleSize val="0"/>
        </c:dLbls>
        <c:marker val="1"/>
        <c:smooth val="0"/>
        <c:axId val="520136720"/>
        <c:axId val="520969936"/>
      </c:lineChart>
      <c:catAx>
        <c:axId val="520130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58679536"/>
        <c:crosses val="autoZero"/>
        <c:auto val="1"/>
        <c:lblAlgn val="ctr"/>
        <c:lblOffset val="100"/>
        <c:noMultiLvlLbl val="0"/>
      </c:catAx>
      <c:valAx>
        <c:axId val="55867953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20130720"/>
        <c:crosses val="autoZero"/>
        <c:crossBetween val="between"/>
      </c:valAx>
      <c:valAx>
        <c:axId val="520969936"/>
        <c:scaling>
          <c:orientation val="minMax"/>
        </c:scaling>
        <c:delete val="0"/>
        <c:axPos val="r"/>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20136720"/>
        <c:crosses val="max"/>
        <c:crossBetween val="between"/>
      </c:valAx>
      <c:catAx>
        <c:axId val="520136720"/>
        <c:scaling>
          <c:orientation val="minMax"/>
        </c:scaling>
        <c:delete val="1"/>
        <c:axPos val="b"/>
        <c:majorTickMark val="none"/>
        <c:minorTickMark val="none"/>
        <c:tickLblPos val="nextTo"/>
        <c:crossAx val="520969936"/>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accent5">
        <a:lumMod val="20000"/>
        <a:lumOff val="80000"/>
      </a:schemeClr>
    </a:solid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5"/>
            <c:invertIfNegative val="0"/>
            <c:bubble3D val="0"/>
            <c:spPr>
              <a:solidFill>
                <a:srgbClr val="33CC33"/>
              </a:solidFill>
              <a:ln>
                <a:noFill/>
              </a:ln>
              <a:effectLst/>
            </c:spPr>
            <c:extLst>
              <c:ext xmlns:c16="http://schemas.microsoft.com/office/drawing/2014/chart" uri="{C3380CC4-5D6E-409C-BE32-E72D297353CC}">
                <c16:uniqueId val="{00000003-C654-4987-A57A-BD350EE1B4C4}"/>
              </c:ext>
            </c:extLst>
          </c:dPt>
          <c:cat>
            <c:strRef>
              <c:f>Sheet1!$A$2:$A$7</c:f>
              <c:strCache>
                <c:ptCount val="6"/>
                <c:pt idx="0">
                  <c:v>FY14</c:v>
                </c:pt>
                <c:pt idx="1">
                  <c:v>FY15</c:v>
                </c:pt>
                <c:pt idx="2">
                  <c:v>FY16</c:v>
                </c:pt>
                <c:pt idx="3">
                  <c:v>FY17</c:v>
                </c:pt>
                <c:pt idx="4">
                  <c:v>FY18</c:v>
                </c:pt>
                <c:pt idx="5">
                  <c:v>FY 19</c:v>
                </c:pt>
              </c:strCache>
            </c:strRef>
          </c:cat>
          <c:val>
            <c:numRef>
              <c:f>Sheet1!$B$2:$B$7</c:f>
              <c:numCache>
                <c:formatCode>General</c:formatCode>
                <c:ptCount val="6"/>
                <c:pt idx="0">
                  <c:v>14.13</c:v>
                </c:pt>
                <c:pt idx="1">
                  <c:v>14.08</c:v>
                </c:pt>
                <c:pt idx="2">
                  <c:v>13.48</c:v>
                </c:pt>
                <c:pt idx="3">
                  <c:v>11.11</c:v>
                </c:pt>
                <c:pt idx="4">
                  <c:v>11.29</c:v>
                </c:pt>
                <c:pt idx="5">
                  <c:v>5.9</c:v>
                </c:pt>
              </c:numCache>
            </c:numRef>
          </c:val>
          <c:extLst>
            <c:ext xmlns:c16="http://schemas.microsoft.com/office/drawing/2014/chart" uri="{C3380CC4-5D6E-409C-BE32-E72D297353CC}">
              <c16:uniqueId val="{00000000-C654-4987-A57A-BD350EE1B4C4}"/>
            </c:ext>
          </c:extLst>
        </c:ser>
        <c:ser>
          <c:idx val="1"/>
          <c:order val="1"/>
          <c:tx>
            <c:strRef>
              <c:f>Sheet1!$C$1</c:f>
              <c:strCache>
                <c:ptCount val="1"/>
                <c:pt idx="0">
                  <c:v>Column1</c:v>
                </c:pt>
              </c:strCache>
            </c:strRef>
          </c:tx>
          <c:spPr>
            <a:solidFill>
              <a:schemeClr val="accent2"/>
            </a:solidFill>
            <a:ln>
              <a:noFill/>
            </a:ln>
            <a:effectLst/>
          </c:spPr>
          <c:invertIfNegative val="0"/>
          <c:cat>
            <c:strRef>
              <c:f>Sheet1!$A$2:$A$7</c:f>
              <c:strCache>
                <c:ptCount val="6"/>
                <c:pt idx="0">
                  <c:v>FY14</c:v>
                </c:pt>
                <c:pt idx="1">
                  <c:v>FY15</c:v>
                </c:pt>
                <c:pt idx="2">
                  <c:v>FY16</c:v>
                </c:pt>
                <c:pt idx="3">
                  <c:v>FY17</c:v>
                </c:pt>
                <c:pt idx="4">
                  <c:v>FY18</c:v>
                </c:pt>
                <c:pt idx="5">
                  <c:v>FY 19</c:v>
                </c:pt>
              </c:strCache>
            </c:strRef>
          </c:cat>
          <c:val>
            <c:numRef>
              <c:f>Sheet1!$C$2:$C$7</c:f>
              <c:numCache>
                <c:formatCode>General</c:formatCode>
                <c:ptCount val="6"/>
              </c:numCache>
            </c:numRef>
          </c:val>
          <c:extLst>
            <c:ext xmlns:c16="http://schemas.microsoft.com/office/drawing/2014/chart" uri="{C3380CC4-5D6E-409C-BE32-E72D297353CC}">
              <c16:uniqueId val="{00000001-C654-4987-A57A-BD350EE1B4C4}"/>
            </c:ext>
          </c:extLst>
        </c:ser>
        <c:ser>
          <c:idx val="2"/>
          <c:order val="2"/>
          <c:tx>
            <c:strRef>
              <c:f>Sheet1!$D$1</c:f>
              <c:strCache>
                <c:ptCount val="1"/>
                <c:pt idx="0">
                  <c:v>Column2</c:v>
                </c:pt>
              </c:strCache>
            </c:strRef>
          </c:tx>
          <c:spPr>
            <a:solidFill>
              <a:schemeClr val="accent3"/>
            </a:solidFill>
            <a:ln>
              <a:noFill/>
            </a:ln>
            <a:effectLst/>
          </c:spPr>
          <c:invertIfNegative val="0"/>
          <c:cat>
            <c:strRef>
              <c:f>Sheet1!$A$2:$A$7</c:f>
              <c:strCache>
                <c:ptCount val="6"/>
                <c:pt idx="0">
                  <c:v>FY14</c:v>
                </c:pt>
                <c:pt idx="1">
                  <c:v>FY15</c:v>
                </c:pt>
                <c:pt idx="2">
                  <c:v>FY16</c:v>
                </c:pt>
                <c:pt idx="3">
                  <c:v>FY17</c:v>
                </c:pt>
                <c:pt idx="4">
                  <c:v>FY18</c:v>
                </c:pt>
                <c:pt idx="5">
                  <c:v>FY 19</c:v>
                </c:pt>
              </c:strCache>
            </c:strRef>
          </c:cat>
          <c:val>
            <c:numRef>
              <c:f>Sheet1!$D$2:$D$7</c:f>
              <c:numCache>
                <c:formatCode>General</c:formatCode>
                <c:ptCount val="6"/>
              </c:numCache>
            </c:numRef>
          </c:val>
          <c:extLst>
            <c:ext xmlns:c16="http://schemas.microsoft.com/office/drawing/2014/chart" uri="{C3380CC4-5D6E-409C-BE32-E72D297353CC}">
              <c16:uniqueId val="{00000002-C654-4987-A57A-BD350EE1B4C4}"/>
            </c:ext>
          </c:extLst>
        </c:ser>
        <c:dLbls>
          <c:showLegendKey val="0"/>
          <c:showVal val="0"/>
          <c:showCatName val="0"/>
          <c:showSerName val="0"/>
          <c:showPercent val="0"/>
          <c:showBubbleSize val="0"/>
        </c:dLbls>
        <c:gapWidth val="219"/>
        <c:overlap val="-27"/>
        <c:axId val="836595823"/>
        <c:axId val="685386159"/>
      </c:barChart>
      <c:catAx>
        <c:axId val="8365958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92D050"/>
                </a:solidFill>
                <a:latin typeface="+mn-lt"/>
                <a:ea typeface="+mn-ea"/>
                <a:cs typeface="+mn-cs"/>
              </a:defRPr>
            </a:pPr>
            <a:endParaRPr lang="en-US"/>
          </a:p>
        </c:txPr>
        <c:crossAx val="685386159"/>
        <c:crosses val="autoZero"/>
        <c:auto val="1"/>
        <c:lblAlgn val="ctr"/>
        <c:lblOffset val="100"/>
        <c:noMultiLvlLbl val="0"/>
      </c:catAx>
      <c:valAx>
        <c:axId val="68538615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92D050"/>
                </a:solidFill>
                <a:latin typeface="+mn-lt"/>
                <a:ea typeface="+mn-ea"/>
                <a:cs typeface="+mn-cs"/>
              </a:defRPr>
            </a:pPr>
            <a:endParaRPr lang="en-US"/>
          </a:p>
        </c:txPr>
        <c:crossAx val="83659582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image" Target="../media/image14.png"/></Relationships>
</file>

<file path=ppt/diagrams/_rels/data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 Id="rId5" Type="http://schemas.openxmlformats.org/officeDocument/2006/relationships/image" Target="../media/image20.png"/><Relationship Id="rId4" Type="http://schemas.openxmlformats.org/officeDocument/2006/relationships/image" Target="../media/image19.png"/></Relationships>
</file>

<file path=ppt/diagrams/_rels/drawing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image" Target="../media/image14.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 Id="rId5" Type="http://schemas.openxmlformats.org/officeDocument/2006/relationships/image" Target="../media/image20.png"/><Relationship Id="rId4" Type="http://schemas.openxmlformats.org/officeDocument/2006/relationships/image" Target="../media/image19.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16F97DA-2F94-4D16-B335-33BFA8EB87E1}"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348203A2-D9B8-4AF8-ADE2-8D9DC7AC63DF}">
      <dgm:prSet phldrT="[Text]" custT="1"/>
      <dgm:spPr/>
      <dgm:t>
        <a:bodyPr/>
        <a:lstStyle/>
        <a:p>
          <a:r>
            <a:rPr lang="en-US" sz="4000" b="1" dirty="0"/>
            <a:t>People</a:t>
          </a:r>
        </a:p>
        <a:p>
          <a:r>
            <a:rPr lang="en-US" sz="2800" dirty="0"/>
            <a:t>(customers)</a:t>
          </a:r>
        </a:p>
      </dgm:t>
    </dgm:pt>
    <dgm:pt modelId="{B326367C-3815-4C4F-BDF4-07E666DAB0C4}" type="parTrans" cxnId="{6368ECA2-9F54-4E0A-B8CD-234C25AC0813}">
      <dgm:prSet/>
      <dgm:spPr/>
      <dgm:t>
        <a:bodyPr/>
        <a:lstStyle/>
        <a:p>
          <a:endParaRPr lang="en-US"/>
        </a:p>
      </dgm:t>
    </dgm:pt>
    <dgm:pt modelId="{292AA7DC-E243-402E-A8E2-B144D13FEE07}" type="sibTrans" cxnId="{6368ECA2-9F54-4E0A-B8CD-234C25AC0813}">
      <dgm:prSet/>
      <dgm:spPr/>
      <dgm:t>
        <a:bodyPr/>
        <a:lstStyle/>
        <a:p>
          <a:endParaRPr lang="en-US"/>
        </a:p>
      </dgm:t>
    </dgm:pt>
    <dgm:pt modelId="{94F50E75-76B7-430A-81FC-8156CD20F5E8}">
      <dgm:prSet phldrT="[Text]" custT="1"/>
      <dgm:spPr/>
      <dgm:t>
        <a:bodyPr/>
        <a:lstStyle/>
        <a:p>
          <a:r>
            <a:rPr lang="en-US" sz="4000" b="1" dirty="0"/>
            <a:t>Processes</a:t>
          </a:r>
        </a:p>
        <a:p>
          <a:r>
            <a:rPr lang="en-US" sz="2800" dirty="0"/>
            <a:t>(the utility)</a:t>
          </a:r>
        </a:p>
      </dgm:t>
    </dgm:pt>
    <dgm:pt modelId="{D474920C-9FE7-4C78-A0CE-68E8A971D336}" type="parTrans" cxnId="{83581A82-1903-4950-80E0-B4C667E87308}">
      <dgm:prSet/>
      <dgm:spPr/>
      <dgm:t>
        <a:bodyPr/>
        <a:lstStyle/>
        <a:p>
          <a:endParaRPr lang="en-US"/>
        </a:p>
      </dgm:t>
    </dgm:pt>
    <dgm:pt modelId="{DDCC119B-BAAC-48E5-BD1A-DB2C5E3DD70A}" type="sibTrans" cxnId="{83581A82-1903-4950-80E0-B4C667E87308}">
      <dgm:prSet/>
      <dgm:spPr/>
      <dgm:t>
        <a:bodyPr/>
        <a:lstStyle/>
        <a:p>
          <a:endParaRPr lang="en-US"/>
        </a:p>
      </dgm:t>
    </dgm:pt>
    <dgm:pt modelId="{546F167A-902F-40F7-A40C-75CCE5E5671D}" type="pres">
      <dgm:prSet presAssocID="{616F97DA-2F94-4D16-B335-33BFA8EB87E1}" presName="linearFlow" presStyleCnt="0">
        <dgm:presLayoutVars>
          <dgm:dir/>
          <dgm:resizeHandles val="exact"/>
        </dgm:presLayoutVars>
      </dgm:prSet>
      <dgm:spPr/>
    </dgm:pt>
    <dgm:pt modelId="{4652078F-9936-4DB9-BC5A-82BFEEB6A6A2}" type="pres">
      <dgm:prSet presAssocID="{348203A2-D9B8-4AF8-ADE2-8D9DC7AC63DF}" presName="composite" presStyleCnt="0"/>
      <dgm:spPr/>
    </dgm:pt>
    <dgm:pt modelId="{8603E5DB-0DE6-4D20-B300-4C8BC89A1129}" type="pres">
      <dgm:prSet presAssocID="{348203A2-D9B8-4AF8-ADE2-8D9DC7AC63DF}" presName="imgShp" presStyleLbl="fgImgPlace1" presStyleIdx="0" presStyleCnt="2" custScaleX="158136" custScaleY="161968" custLinFactNeighborX="-9331" custLinFactNeighborY="-8958"/>
      <dgm:spPr>
        <a:blipFill rotWithShape="1">
          <a:blip xmlns:r="http://schemas.openxmlformats.org/officeDocument/2006/relationships" r:embed="rId1"/>
          <a:srcRect/>
          <a:stretch>
            <a:fillRect l="-31000" r="-31000"/>
          </a:stretch>
        </a:blipFill>
      </dgm:spPr>
    </dgm:pt>
    <dgm:pt modelId="{756F6CB0-202D-4ABB-8AF5-AC4ADFEE98FF}" type="pres">
      <dgm:prSet presAssocID="{348203A2-D9B8-4AF8-ADE2-8D9DC7AC63DF}" presName="txShp" presStyleLbl="node1" presStyleIdx="0" presStyleCnt="2">
        <dgm:presLayoutVars>
          <dgm:bulletEnabled val="1"/>
        </dgm:presLayoutVars>
      </dgm:prSet>
      <dgm:spPr/>
    </dgm:pt>
    <dgm:pt modelId="{2097EB1B-864D-4AE6-BA26-521522F619C9}" type="pres">
      <dgm:prSet presAssocID="{292AA7DC-E243-402E-A8E2-B144D13FEE07}" presName="spacing" presStyleCnt="0"/>
      <dgm:spPr/>
    </dgm:pt>
    <dgm:pt modelId="{F1E0F65C-95BC-4B9F-9A44-AB30009D0F59}" type="pres">
      <dgm:prSet presAssocID="{94F50E75-76B7-430A-81FC-8156CD20F5E8}" presName="composite" presStyleCnt="0"/>
      <dgm:spPr/>
    </dgm:pt>
    <dgm:pt modelId="{5A0B879C-EDCE-49BB-A087-A329EE10B383}" type="pres">
      <dgm:prSet presAssocID="{94F50E75-76B7-430A-81FC-8156CD20F5E8}" presName="imgShp" presStyleLbl="fgImgPlace1" presStyleIdx="1" presStyleCnt="2" custScaleX="167195" custScaleY="159887"/>
      <dgm:spPr>
        <a:blipFill rotWithShape="1">
          <a:blip xmlns:r="http://schemas.openxmlformats.org/officeDocument/2006/relationships" r:embed="rId2"/>
          <a:srcRect/>
          <a:stretch>
            <a:fillRect l="-22000" r="-22000"/>
          </a:stretch>
        </a:blipFill>
      </dgm:spPr>
    </dgm:pt>
    <dgm:pt modelId="{77A93410-7B8A-477D-B92C-0C3AEDF2CFA9}" type="pres">
      <dgm:prSet presAssocID="{94F50E75-76B7-430A-81FC-8156CD20F5E8}" presName="txShp" presStyleLbl="node1" presStyleIdx="1" presStyleCnt="2">
        <dgm:presLayoutVars>
          <dgm:bulletEnabled val="1"/>
        </dgm:presLayoutVars>
      </dgm:prSet>
      <dgm:spPr/>
    </dgm:pt>
  </dgm:ptLst>
  <dgm:cxnLst>
    <dgm:cxn modelId="{83581A82-1903-4950-80E0-B4C667E87308}" srcId="{616F97DA-2F94-4D16-B335-33BFA8EB87E1}" destId="{94F50E75-76B7-430A-81FC-8156CD20F5E8}" srcOrd="1" destOrd="0" parTransId="{D474920C-9FE7-4C78-A0CE-68E8A971D336}" sibTransId="{DDCC119B-BAAC-48E5-BD1A-DB2C5E3DD70A}"/>
    <dgm:cxn modelId="{6368ECA2-9F54-4E0A-B8CD-234C25AC0813}" srcId="{616F97DA-2F94-4D16-B335-33BFA8EB87E1}" destId="{348203A2-D9B8-4AF8-ADE2-8D9DC7AC63DF}" srcOrd="0" destOrd="0" parTransId="{B326367C-3815-4C4F-BDF4-07E666DAB0C4}" sibTransId="{292AA7DC-E243-402E-A8E2-B144D13FEE07}"/>
    <dgm:cxn modelId="{3DB2C5A9-CFC5-45BD-B486-B75E107A2CAB}" type="presOf" srcId="{94F50E75-76B7-430A-81FC-8156CD20F5E8}" destId="{77A93410-7B8A-477D-B92C-0C3AEDF2CFA9}" srcOrd="0" destOrd="0" presId="urn:microsoft.com/office/officeart/2005/8/layout/vList3"/>
    <dgm:cxn modelId="{02E30AEF-6ED3-4EE5-BC8A-B49B2CFAD093}" type="presOf" srcId="{616F97DA-2F94-4D16-B335-33BFA8EB87E1}" destId="{546F167A-902F-40F7-A40C-75CCE5E5671D}" srcOrd="0" destOrd="0" presId="urn:microsoft.com/office/officeart/2005/8/layout/vList3"/>
    <dgm:cxn modelId="{E749B0F0-6933-4A0A-A1C5-DC2D71985B3A}" type="presOf" srcId="{348203A2-D9B8-4AF8-ADE2-8D9DC7AC63DF}" destId="{756F6CB0-202D-4ABB-8AF5-AC4ADFEE98FF}" srcOrd="0" destOrd="0" presId="urn:microsoft.com/office/officeart/2005/8/layout/vList3"/>
    <dgm:cxn modelId="{2526D187-A342-4D47-812D-4907CF5EFC77}" type="presParOf" srcId="{546F167A-902F-40F7-A40C-75CCE5E5671D}" destId="{4652078F-9936-4DB9-BC5A-82BFEEB6A6A2}" srcOrd="0" destOrd="0" presId="urn:microsoft.com/office/officeart/2005/8/layout/vList3"/>
    <dgm:cxn modelId="{977C0726-524D-4B24-B335-2A4901C83016}" type="presParOf" srcId="{4652078F-9936-4DB9-BC5A-82BFEEB6A6A2}" destId="{8603E5DB-0DE6-4D20-B300-4C8BC89A1129}" srcOrd="0" destOrd="0" presId="urn:microsoft.com/office/officeart/2005/8/layout/vList3"/>
    <dgm:cxn modelId="{A5727692-BBD5-4C77-BEAB-80C2846FD249}" type="presParOf" srcId="{4652078F-9936-4DB9-BC5A-82BFEEB6A6A2}" destId="{756F6CB0-202D-4ABB-8AF5-AC4ADFEE98FF}" srcOrd="1" destOrd="0" presId="urn:microsoft.com/office/officeart/2005/8/layout/vList3"/>
    <dgm:cxn modelId="{55C856E8-E728-46A3-AB26-C007A7D0E73F}" type="presParOf" srcId="{546F167A-902F-40F7-A40C-75CCE5E5671D}" destId="{2097EB1B-864D-4AE6-BA26-521522F619C9}" srcOrd="1" destOrd="0" presId="urn:microsoft.com/office/officeart/2005/8/layout/vList3"/>
    <dgm:cxn modelId="{5E865D14-9092-4A48-8069-9FC4E46090BE}" type="presParOf" srcId="{546F167A-902F-40F7-A40C-75CCE5E5671D}" destId="{F1E0F65C-95BC-4B9F-9A44-AB30009D0F59}" srcOrd="2" destOrd="0" presId="urn:microsoft.com/office/officeart/2005/8/layout/vList3"/>
    <dgm:cxn modelId="{1FB31799-014C-46C4-B9BD-CDDCA583004F}" type="presParOf" srcId="{F1E0F65C-95BC-4B9F-9A44-AB30009D0F59}" destId="{5A0B879C-EDCE-49BB-A087-A329EE10B383}" srcOrd="0" destOrd="0" presId="urn:microsoft.com/office/officeart/2005/8/layout/vList3"/>
    <dgm:cxn modelId="{700C385E-98BE-44BA-9428-612BBAAE0298}" type="presParOf" srcId="{F1E0F65C-95BC-4B9F-9A44-AB30009D0F59}" destId="{77A93410-7B8A-477D-B92C-0C3AEDF2CFA9}"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85E48ED-FE0C-4828-83E4-3790C8AE4156}" type="doc">
      <dgm:prSet loTypeId="urn:microsoft.com/office/officeart/2005/8/layout/vList3" loCatId="list" qsTypeId="urn:microsoft.com/office/officeart/2005/8/quickstyle/simple2" qsCatId="simple" csTypeId="urn:microsoft.com/office/officeart/2005/8/colors/accent1_2" csCatId="accent1" phldr="1"/>
      <dgm:spPr/>
      <dgm:t>
        <a:bodyPr/>
        <a:lstStyle/>
        <a:p>
          <a:endParaRPr lang="en-US"/>
        </a:p>
      </dgm:t>
    </dgm:pt>
    <dgm:pt modelId="{BECCE5F8-75B3-4AED-83FA-A8376923CE02}">
      <dgm:prSet custT="1"/>
      <dgm:spPr>
        <a:solidFill>
          <a:srgbClr val="008000"/>
        </a:solidFill>
        <a:ln>
          <a:solidFill>
            <a:schemeClr val="bg1"/>
          </a:solidFill>
        </a:ln>
      </dgm:spPr>
      <dgm:t>
        <a:bodyPr/>
        <a:lstStyle/>
        <a:p>
          <a:r>
            <a:rPr lang="en-US" sz="1700" dirty="0">
              <a:latin typeface="Arial" panose="020B0604020202020204" pitchFamily="34" charset="0"/>
              <a:cs typeface="Arial" panose="020B0604020202020204" pitchFamily="34" charset="0"/>
            </a:rPr>
            <a:t>Tiered residential water rates (apply highest tier to irrigation accounts)</a:t>
          </a:r>
        </a:p>
      </dgm:t>
    </dgm:pt>
    <dgm:pt modelId="{E7A3ACDB-4CF3-43F7-B0B5-48DC3EAD097B}" type="parTrans" cxnId="{1EED4C2F-9895-4944-B2B9-BF2E9D274EA3}">
      <dgm:prSet/>
      <dgm:spPr/>
      <dgm:t>
        <a:bodyPr/>
        <a:lstStyle/>
        <a:p>
          <a:endParaRPr lang="en-US"/>
        </a:p>
      </dgm:t>
    </dgm:pt>
    <dgm:pt modelId="{FA3EB118-43DB-49D9-AA8A-4FDE2D82E1B7}" type="sibTrans" cxnId="{1EED4C2F-9895-4944-B2B9-BF2E9D274EA3}">
      <dgm:prSet/>
      <dgm:spPr/>
      <dgm:t>
        <a:bodyPr/>
        <a:lstStyle/>
        <a:p>
          <a:endParaRPr lang="en-US"/>
        </a:p>
      </dgm:t>
    </dgm:pt>
    <dgm:pt modelId="{6A14F50D-D478-4292-9B4B-7A54A13F5E87}">
      <dgm:prSet custT="1"/>
      <dgm:spPr>
        <a:solidFill>
          <a:srgbClr val="008000"/>
        </a:solidFill>
        <a:ln>
          <a:solidFill>
            <a:schemeClr val="bg1"/>
          </a:solidFill>
        </a:ln>
      </dgm:spPr>
      <dgm:t>
        <a:bodyPr/>
        <a:lstStyle/>
        <a:p>
          <a:r>
            <a:rPr lang="en-US" sz="1700" kern="1200" dirty="0">
              <a:latin typeface="Arial" panose="020B0604020202020204" pitchFamily="34" charset="0"/>
              <a:ea typeface="+mn-ea"/>
              <a:cs typeface="Arial" panose="020B0604020202020204" pitchFamily="34" charset="0"/>
            </a:rPr>
            <a:t>Separate irrigation meter</a:t>
          </a:r>
        </a:p>
      </dgm:t>
    </dgm:pt>
    <dgm:pt modelId="{1FBE0C8B-296F-4D2A-8440-D8B8F199CD56}" type="parTrans" cxnId="{1EB47363-F4EF-41DD-932D-2DEDDAE64A86}">
      <dgm:prSet/>
      <dgm:spPr/>
      <dgm:t>
        <a:bodyPr/>
        <a:lstStyle/>
        <a:p>
          <a:endParaRPr lang="en-US"/>
        </a:p>
      </dgm:t>
    </dgm:pt>
    <dgm:pt modelId="{AC9035A5-5641-441D-8261-F3D5A8EFD9F5}" type="sibTrans" cxnId="{1EB47363-F4EF-41DD-932D-2DEDDAE64A86}">
      <dgm:prSet/>
      <dgm:spPr/>
      <dgm:t>
        <a:bodyPr/>
        <a:lstStyle/>
        <a:p>
          <a:endParaRPr lang="en-US"/>
        </a:p>
      </dgm:t>
    </dgm:pt>
    <dgm:pt modelId="{DACB7BF5-B9CD-4432-81F2-B281DD288BCF}">
      <dgm:prSet custT="1"/>
      <dgm:spPr>
        <a:solidFill>
          <a:srgbClr val="008000"/>
        </a:solidFill>
        <a:ln>
          <a:solidFill>
            <a:schemeClr val="bg1"/>
          </a:solidFill>
        </a:ln>
      </dgm:spPr>
      <dgm:t>
        <a:bodyPr/>
        <a:lstStyle/>
        <a:p>
          <a:pPr marL="0" lvl="0" indent="0" algn="ctr" defTabSz="755650">
            <a:lnSpc>
              <a:spcPct val="90000"/>
            </a:lnSpc>
            <a:spcBef>
              <a:spcPct val="0"/>
            </a:spcBef>
            <a:spcAft>
              <a:spcPct val="35000"/>
            </a:spcAft>
            <a:buNone/>
          </a:pPr>
          <a:r>
            <a:rPr lang="en-US" sz="1700" kern="1200" dirty="0">
              <a:latin typeface="Arial" panose="020B0604020202020204" pitchFamily="34" charset="0"/>
              <a:ea typeface="+mn-ea"/>
              <a:cs typeface="Arial" panose="020B0604020202020204" pitchFamily="34" charset="0"/>
            </a:rPr>
            <a:t>Incentivize water efficient fixtures</a:t>
          </a:r>
        </a:p>
      </dgm:t>
    </dgm:pt>
    <dgm:pt modelId="{0C0BBCAE-98C4-47AE-B40F-DA59694EE009}" type="parTrans" cxnId="{5E696352-F37C-453C-929C-C594FB377EED}">
      <dgm:prSet/>
      <dgm:spPr/>
      <dgm:t>
        <a:bodyPr/>
        <a:lstStyle/>
        <a:p>
          <a:endParaRPr lang="en-US"/>
        </a:p>
      </dgm:t>
    </dgm:pt>
    <dgm:pt modelId="{327C5359-93FB-464A-BE74-C5D223C52EE9}" type="sibTrans" cxnId="{5E696352-F37C-453C-929C-C594FB377EED}">
      <dgm:prSet/>
      <dgm:spPr/>
      <dgm:t>
        <a:bodyPr/>
        <a:lstStyle/>
        <a:p>
          <a:endParaRPr lang="en-US"/>
        </a:p>
      </dgm:t>
    </dgm:pt>
    <dgm:pt modelId="{70A65D55-EB42-4D5F-8579-DF6F06C5A406}">
      <dgm:prSet custT="1"/>
      <dgm:spPr>
        <a:solidFill>
          <a:srgbClr val="008000"/>
        </a:solidFill>
        <a:ln>
          <a:solidFill>
            <a:schemeClr val="bg1"/>
          </a:solidFill>
        </a:ln>
      </dgm:spPr>
      <dgm:t>
        <a:bodyPr/>
        <a:lstStyle/>
        <a:p>
          <a:pPr marL="0" lvl="0" indent="0" algn="ctr" defTabSz="755650">
            <a:lnSpc>
              <a:spcPct val="90000"/>
            </a:lnSpc>
            <a:spcBef>
              <a:spcPct val="0"/>
            </a:spcBef>
            <a:spcAft>
              <a:spcPct val="35000"/>
            </a:spcAft>
            <a:buNone/>
          </a:pPr>
          <a:r>
            <a:rPr lang="en-US" sz="1700" kern="1200" dirty="0">
              <a:latin typeface="Arial" panose="020B0604020202020204" pitchFamily="34" charset="0"/>
              <a:ea typeface="+mn-ea"/>
              <a:cs typeface="Arial" panose="020B0604020202020204" pitchFamily="34" charset="0"/>
            </a:rPr>
            <a:t>Switch to monthly billing</a:t>
          </a:r>
        </a:p>
      </dgm:t>
    </dgm:pt>
    <dgm:pt modelId="{2A452A95-F9EC-487D-84DE-44FD18B7792D}" type="parTrans" cxnId="{77F55BC8-FCA8-4EFD-97A0-28C335E622F3}">
      <dgm:prSet/>
      <dgm:spPr/>
      <dgm:t>
        <a:bodyPr/>
        <a:lstStyle/>
        <a:p>
          <a:endParaRPr lang="en-US"/>
        </a:p>
      </dgm:t>
    </dgm:pt>
    <dgm:pt modelId="{A847BF3C-40B8-4576-B2F3-4B49EFA2AF3F}" type="sibTrans" cxnId="{77F55BC8-FCA8-4EFD-97A0-28C335E622F3}">
      <dgm:prSet/>
      <dgm:spPr/>
      <dgm:t>
        <a:bodyPr/>
        <a:lstStyle/>
        <a:p>
          <a:endParaRPr lang="en-US"/>
        </a:p>
      </dgm:t>
    </dgm:pt>
    <dgm:pt modelId="{DE6CA58F-1980-49A2-B987-DF2490196132}">
      <dgm:prSet custT="1"/>
      <dgm:spPr>
        <a:solidFill>
          <a:srgbClr val="008000"/>
        </a:solidFill>
        <a:ln>
          <a:solidFill>
            <a:schemeClr val="bg1"/>
          </a:solidFill>
        </a:ln>
      </dgm:spPr>
      <dgm:t>
        <a:bodyPr/>
        <a:lstStyle/>
        <a:p>
          <a:pPr marL="0" lvl="0" indent="0" algn="ctr" defTabSz="755650">
            <a:lnSpc>
              <a:spcPct val="90000"/>
            </a:lnSpc>
            <a:spcBef>
              <a:spcPct val="0"/>
            </a:spcBef>
            <a:spcAft>
              <a:spcPct val="35000"/>
            </a:spcAft>
            <a:buNone/>
          </a:pPr>
          <a:r>
            <a:rPr lang="en-US" sz="1700" kern="1200" dirty="0">
              <a:latin typeface="Arial" panose="020B0604020202020204" pitchFamily="34" charset="0"/>
              <a:ea typeface="+mn-ea"/>
              <a:cs typeface="Arial" panose="020B0604020202020204" pitchFamily="34" charset="0"/>
            </a:rPr>
            <a:t>Adopt rates that reflect the true cost of service</a:t>
          </a:r>
        </a:p>
      </dgm:t>
    </dgm:pt>
    <dgm:pt modelId="{2CA93EBD-3A29-4704-84F9-DFF1CD967FF2}" type="parTrans" cxnId="{42F20584-49DC-42C5-9066-6AC492D96679}">
      <dgm:prSet/>
      <dgm:spPr/>
      <dgm:t>
        <a:bodyPr/>
        <a:lstStyle/>
        <a:p>
          <a:endParaRPr lang="en-US"/>
        </a:p>
      </dgm:t>
    </dgm:pt>
    <dgm:pt modelId="{A7DF6ED3-C99D-454A-887E-46F48F24A4B2}" type="sibTrans" cxnId="{42F20584-49DC-42C5-9066-6AC492D96679}">
      <dgm:prSet/>
      <dgm:spPr/>
      <dgm:t>
        <a:bodyPr/>
        <a:lstStyle/>
        <a:p>
          <a:endParaRPr lang="en-US"/>
        </a:p>
      </dgm:t>
    </dgm:pt>
    <dgm:pt modelId="{89370399-C935-48C2-AC1F-585E7FC61D5A}" type="pres">
      <dgm:prSet presAssocID="{985E48ED-FE0C-4828-83E4-3790C8AE4156}" presName="linearFlow" presStyleCnt="0">
        <dgm:presLayoutVars>
          <dgm:dir/>
          <dgm:resizeHandles val="exact"/>
        </dgm:presLayoutVars>
      </dgm:prSet>
      <dgm:spPr/>
    </dgm:pt>
    <dgm:pt modelId="{E319BA67-3A3F-4A92-8323-C0E3C440C706}" type="pres">
      <dgm:prSet presAssocID="{BECCE5F8-75B3-4AED-83FA-A8376923CE02}" presName="composite" presStyleCnt="0"/>
      <dgm:spPr/>
    </dgm:pt>
    <dgm:pt modelId="{8A6436D2-2F2E-4162-AA0C-013849057874}" type="pres">
      <dgm:prSet presAssocID="{BECCE5F8-75B3-4AED-83FA-A8376923CE02}" presName="imgShp" presStyleLbl="fgImgPlace1" presStyleIdx="0" presStyleCnt="5"/>
      <dgm:spPr>
        <a:blipFill rotWithShape="1">
          <a:blip xmlns:r="http://schemas.openxmlformats.org/officeDocument/2006/relationships" r:embed="rId1"/>
          <a:srcRect/>
          <a:stretch>
            <a:fillRect t="-11000" b="-11000"/>
          </a:stretch>
        </a:blipFill>
      </dgm:spPr>
    </dgm:pt>
    <dgm:pt modelId="{47D7E58A-8D6F-446B-90E0-95EDF55A9F61}" type="pres">
      <dgm:prSet presAssocID="{BECCE5F8-75B3-4AED-83FA-A8376923CE02}" presName="txShp" presStyleLbl="node1" presStyleIdx="0" presStyleCnt="5">
        <dgm:presLayoutVars>
          <dgm:bulletEnabled val="1"/>
        </dgm:presLayoutVars>
      </dgm:prSet>
      <dgm:spPr/>
    </dgm:pt>
    <dgm:pt modelId="{FF9EBC3B-8140-4ED3-BB15-8B6321DB630C}" type="pres">
      <dgm:prSet presAssocID="{FA3EB118-43DB-49D9-AA8A-4FDE2D82E1B7}" presName="spacing" presStyleCnt="0"/>
      <dgm:spPr/>
    </dgm:pt>
    <dgm:pt modelId="{355209CD-6EA9-40A5-A870-7B96812AAF64}" type="pres">
      <dgm:prSet presAssocID="{6A14F50D-D478-4292-9B4B-7A54A13F5E87}" presName="composite" presStyleCnt="0"/>
      <dgm:spPr/>
    </dgm:pt>
    <dgm:pt modelId="{5DB6F383-0CFF-48ED-83C0-C9A87119700C}" type="pres">
      <dgm:prSet presAssocID="{6A14F50D-D478-4292-9B4B-7A54A13F5E87}" presName="imgShp" presStyleLbl="fgImgPlace1" presStyleIdx="1" presStyleCnt="5"/>
      <dgm:spPr>
        <a:blipFill rotWithShape="1">
          <a:blip xmlns:r="http://schemas.openxmlformats.org/officeDocument/2006/relationships" r:embed="rId2"/>
          <a:srcRect/>
          <a:stretch>
            <a:fillRect l="-5000" r="-5000"/>
          </a:stretch>
        </a:blipFill>
      </dgm:spPr>
    </dgm:pt>
    <dgm:pt modelId="{C089F558-399A-423C-B54C-CA202694CB84}" type="pres">
      <dgm:prSet presAssocID="{6A14F50D-D478-4292-9B4B-7A54A13F5E87}" presName="txShp" presStyleLbl="node1" presStyleIdx="1" presStyleCnt="5">
        <dgm:presLayoutVars>
          <dgm:bulletEnabled val="1"/>
        </dgm:presLayoutVars>
      </dgm:prSet>
      <dgm:spPr/>
    </dgm:pt>
    <dgm:pt modelId="{73102B4F-EB6D-433A-B122-AF66F3CD0910}" type="pres">
      <dgm:prSet presAssocID="{AC9035A5-5641-441D-8261-F3D5A8EFD9F5}" presName="spacing" presStyleCnt="0"/>
      <dgm:spPr/>
    </dgm:pt>
    <dgm:pt modelId="{FA6CB609-E8BA-4758-A024-7E5451A3428A}" type="pres">
      <dgm:prSet presAssocID="{DACB7BF5-B9CD-4432-81F2-B281DD288BCF}" presName="composite" presStyleCnt="0"/>
      <dgm:spPr/>
    </dgm:pt>
    <dgm:pt modelId="{04CB4FDE-D09D-4C29-BED6-C3A2FED0F13D}" type="pres">
      <dgm:prSet presAssocID="{DACB7BF5-B9CD-4432-81F2-B281DD288BCF}" presName="imgShp" presStyleLbl="fgImgPlace1" presStyleIdx="2" presStyleCnt="5"/>
      <dgm:spPr>
        <a:blipFill rotWithShape="1">
          <a:blip xmlns:r="http://schemas.openxmlformats.org/officeDocument/2006/relationships" r:embed="rId3"/>
          <a:srcRect/>
          <a:stretch>
            <a:fillRect/>
          </a:stretch>
        </a:blipFill>
      </dgm:spPr>
    </dgm:pt>
    <dgm:pt modelId="{42B8FE16-DA0D-4584-AF1E-1CD94DDBCA3C}" type="pres">
      <dgm:prSet presAssocID="{DACB7BF5-B9CD-4432-81F2-B281DD288BCF}" presName="txShp" presStyleLbl="node1" presStyleIdx="2" presStyleCnt="5">
        <dgm:presLayoutVars>
          <dgm:bulletEnabled val="1"/>
        </dgm:presLayoutVars>
      </dgm:prSet>
      <dgm:spPr/>
    </dgm:pt>
    <dgm:pt modelId="{F7FB8FB7-6D63-427C-B5D0-7A627EF75BE4}" type="pres">
      <dgm:prSet presAssocID="{327C5359-93FB-464A-BE74-C5D223C52EE9}" presName="spacing" presStyleCnt="0"/>
      <dgm:spPr/>
    </dgm:pt>
    <dgm:pt modelId="{EFE35CAC-0C2C-4BB7-BAA5-D55BC1F8253F}" type="pres">
      <dgm:prSet presAssocID="{70A65D55-EB42-4D5F-8579-DF6F06C5A406}" presName="composite" presStyleCnt="0"/>
      <dgm:spPr/>
    </dgm:pt>
    <dgm:pt modelId="{1D847C76-B177-49FE-91F1-AB9C2986C6EB}" type="pres">
      <dgm:prSet presAssocID="{70A65D55-EB42-4D5F-8579-DF6F06C5A406}" presName="imgShp" presStyleLbl="fgImgPlace1" presStyleIdx="3" presStyleCnt="5"/>
      <dgm:spPr>
        <a:blipFill rotWithShape="1">
          <a:blip xmlns:r="http://schemas.openxmlformats.org/officeDocument/2006/relationships" r:embed="rId4"/>
          <a:srcRect/>
          <a:stretch>
            <a:fillRect t="-14000" b="-14000"/>
          </a:stretch>
        </a:blipFill>
      </dgm:spPr>
    </dgm:pt>
    <dgm:pt modelId="{38A8EFD8-021E-44A2-A6B5-E52CF4878CE5}" type="pres">
      <dgm:prSet presAssocID="{70A65D55-EB42-4D5F-8579-DF6F06C5A406}" presName="txShp" presStyleLbl="node1" presStyleIdx="3" presStyleCnt="5">
        <dgm:presLayoutVars>
          <dgm:bulletEnabled val="1"/>
        </dgm:presLayoutVars>
      </dgm:prSet>
      <dgm:spPr/>
    </dgm:pt>
    <dgm:pt modelId="{992B1BAA-82C1-467C-BA1F-2A50E509FF27}" type="pres">
      <dgm:prSet presAssocID="{A847BF3C-40B8-4576-B2F3-4B49EFA2AF3F}" presName="spacing" presStyleCnt="0"/>
      <dgm:spPr/>
    </dgm:pt>
    <dgm:pt modelId="{191AE237-E481-4862-AC6B-D13B32E98A01}" type="pres">
      <dgm:prSet presAssocID="{DE6CA58F-1980-49A2-B987-DF2490196132}" presName="composite" presStyleCnt="0"/>
      <dgm:spPr/>
    </dgm:pt>
    <dgm:pt modelId="{D79C985E-43C2-498E-8F0E-357513E26B9F}" type="pres">
      <dgm:prSet presAssocID="{DE6CA58F-1980-49A2-B987-DF2490196132}" presName="imgShp" presStyleLbl="fgImgPlace1" presStyleIdx="4" presStyleCnt="5"/>
      <dgm:spPr>
        <a:blipFill rotWithShape="1">
          <a:blip xmlns:r="http://schemas.openxmlformats.org/officeDocument/2006/relationships" r:embed="rId5"/>
          <a:srcRect/>
          <a:stretch>
            <a:fillRect t="-19000" b="-19000"/>
          </a:stretch>
        </a:blipFill>
      </dgm:spPr>
    </dgm:pt>
    <dgm:pt modelId="{D01E598D-49CC-4268-B2C5-F53204B804B2}" type="pres">
      <dgm:prSet presAssocID="{DE6CA58F-1980-49A2-B987-DF2490196132}" presName="txShp" presStyleLbl="node1" presStyleIdx="4" presStyleCnt="5">
        <dgm:presLayoutVars>
          <dgm:bulletEnabled val="1"/>
        </dgm:presLayoutVars>
      </dgm:prSet>
      <dgm:spPr/>
    </dgm:pt>
  </dgm:ptLst>
  <dgm:cxnLst>
    <dgm:cxn modelId="{1EED4C2F-9895-4944-B2B9-BF2E9D274EA3}" srcId="{985E48ED-FE0C-4828-83E4-3790C8AE4156}" destId="{BECCE5F8-75B3-4AED-83FA-A8376923CE02}" srcOrd="0" destOrd="0" parTransId="{E7A3ACDB-4CF3-43F7-B0B5-48DC3EAD097B}" sibTransId="{FA3EB118-43DB-49D9-AA8A-4FDE2D82E1B7}"/>
    <dgm:cxn modelId="{1EB47363-F4EF-41DD-932D-2DEDDAE64A86}" srcId="{985E48ED-FE0C-4828-83E4-3790C8AE4156}" destId="{6A14F50D-D478-4292-9B4B-7A54A13F5E87}" srcOrd="1" destOrd="0" parTransId="{1FBE0C8B-296F-4D2A-8440-D8B8F199CD56}" sibTransId="{AC9035A5-5641-441D-8261-F3D5A8EFD9F5}"/>
    <dgm:cxn modelId="{77F2DA4A-3E26-4B00-ABC3-BAD303E8A068}" type="presOf" srcId="{70A65D55-EB42-4D5F-8579-DF6F06C5A406}" destId="{38A8EFD8-021E-44A2-A6B5-E52CF4878CE5}" srcOrd="0" destOrd="0" presId="urn:microsoft.com/office/officeart/2005/8/layout/vList3"/>
    <dgm:cxn modelId="{5E696352-F37C-453C-929C-C594FB377EED}" srcId="{985E48ED-FE0C-4828-83E4-3790C8AE4156}" destId="{DACB7BF5-B9CD-4432-81F2-B281DD288BCF}" srcOrd="2" destOrd="0" parTransId="{0C0BBCAE-98C4-47AE-B40F-DA59694EE009}" sibTransId="{327C5359-93FB-464A-BE74-C5D223C52EE9}"/>
    <dgm:cxn modelId="{ED6A977E-522A-4D78-AAFB-724A971FE75D}" type="presOf" srcId="{DACB7BF5-B9CD-4432-81F2-B281DD288BCF}" destId="{42B8FE16-DA0D-4584-AF1E-1CD94DDBCA3C}" srcOrd="0" destOrd="0" presId="urn:microsoft.com/office/officeart/2005/8/layout/vList3"/>
    <dgm:cxn modelId="{42F20584-49DC-42C5-9066-6AC492D96679}" srcId="{985E48ED-FE0C-4828-83E4-3790C8AE4156}" destId="{DE6CA58F-1980-49A2-B987-DF2490196132}" srcOrd="4" destOrd="0" parTransId="{2CA93EBD-3A29-4704-84F9-DFF1CD967FF2}" sibTransId="{A7DF6ED3-C99D-454A-887E-46F48F24A4B2}"/>
    <dgm:cxn modelId="{13F985AC-0323-4FD7-BB89-9CE1E8452DBA}" type="presOf" srcId="{985E48ED-FE0C-4828-83E4-3790C8AE4156}" destId="{89370399-C935-48C2-AC1F-585E7FC61D5A}" srcOrd="0" destOrd="0" presId="urn:microsoft.com/office/officeart/2005/8/layout/vList3"/>
    <dgm:cxn modelId="{77F55BC8-FCA8-4EFD-97A0-28C335E622F3}" srcId="{985E48ED-FE0C-4828-83E4-3790C8AE4156}" destId="{70A65D55-EB42-4D5F-8579-DF6F06C5A406}" srcOrd="3" destOrd="0" parTransId="{2A452A95-F9EC-487D-84DE-44FD18B7792D}" sibTransId="{A847BF3C-40B8-4576-B2F3-4B49EFA2AF3F}"/>
    <dgm:cxn modelId="{5938E5E2-007D-4146-B881-55B7E7E11226}" type="presOf" srcId="{6A14F50D-D478-4292-9B4B-7A54A13F5E87}" destId="{C089F558-399A-423C-B54C-CA202694CB84}" srcOrd="0" destOrd="0" presId="urn:microsoft.com/office/officeart/2005/8/layout/vList3"/>
    <dgm:cxn modelId="{90755EF6-E110-4D5C-875A-E53BCF38DDE9}" type="presOf" srcId="{DE6CA58F-1980-49A2-B987-DF2490196132}" destId="{D01E598D-49CC-4268-B2C5-F53204B804B2}" srcOrd="0" destOrd="0" presId="urn:microsoft.com/office/officeart/2005/8/layout/vList3"/>
    <dgm:cxn modelId="{04158CF6-09EC-4077-8E11-64F78EAFE829}" type="presOf" srcId="{BECCE5F8-75B3-4AED-83FA-A8376923CE02}" destId="{47D7E58A-8D6F-446B-90E0-95EDF55A9F61}" srcOrd="0" destOrd="0" presId="urn:microsoft.com/office/officeart/2005/8/layout/vList3"/>
    <dgm:cxn modelId="{E6E998F1-EADB-4E1D-B8A4-C8A9F3C5BE8E}" type="presParOf" srcId="{89370399-C935-48C2-AC1F-585E7FC61D5A}" destId="{E319BA67-3A3F-4A92-8323-C0E3C440C706}" srcOrd="0" destOrd="0" presId="urn:microsoft.com/office/officeart/2005/8/layout/vList3"/>
    <dgm:cxn modelId="{CB7E0A5F-E45F-4147-874A-E897DE628673}" type="presParOf" srcId="{E319BA67-3A3F-4A92-8323-C0E3C440C706}" destId="{8A6436D2-2F2E-4162-AA0C-013849057874}" srcOrd="0" destOrd="0" presId="urn:microsoft.com/office/officeart/2005/8/layout/vList3"/>
    <dgm:cxn modelId="{174766E2-FC9E-4B0F-A0B6-9DBFBD1AE6E0}" type="presParOf" srcId="{E319BA67-3A3F-4A92-8323-C0E3C440C706}" destId="{47D7E58A-8D6F-446B-90E0-95EDF55A9F61}" srcOrd="1" destOrd="0" presId="urn:microsoft.com/office/officeart/2005/8/layout/vList3"/>
    <dgm:cxn modelId="{40387A25-B81F-4D64-A36F-8AC0CA9DC082}" type="presParOf" srcId="{89370399-C935-48C2-AC1F-585E7FC61D5A}" destId="{FF9EBC3B-8140-4ED3-BB15-8B6321DB630C}" srcOrd="1" destOrd="0" presId="urn:microsoft.com/office/officeart/2005/8/layout/vList3"/>
    <dgm:cxn modelId="{A64E7A0A-AC41-42EE-A6C8-D8FAE34FA585}" type="presParOf" srcId="{89370399-C935-48C2-AC1F-585E7FC61D5A}" destId="{355209CD-6EA9-40A5-A870-7B96812AAF64}" srcOrd="2" destOrd="0" presId="urn:microsoft.com/office/officeart/2005/8/layout/vList3"/>
    <dgm:cxn modelId="{FA7C3B75-4D31-4F19-A45F-5C3402EDEA34}" type="presParOf" srcId="{355209CD-6EA9-40A5-A870-7B96812AAF64}" destId="{5DB6F383-0CFF-48ED-83C0-C9A87119700C}" srcOrd="0" destOrd="0" presId="urn:microsoft.com/office/officeart/2005/8/layout/vList3"/>
    <dgm:cxn modelId="{2E6D4F77-14D1-4700-9B38-86EC88668F18}" type="presParOf" srcId="{355209CD-6EA9-40A5-A870-7B96812AAF64}" destId="{C089F558-399A-423C-B54C-CA202694CB84}" srcOrd="1" destOrd="0" presId="urn:microsoft.com/office/officeart/2005/8/layout/vList3"/>
    <dgm:cxn modelId="{EA879F97-CC32-4DDC-9FD4-969FC2054353}" type="presParOf" srcId="{89370399-C935-48C2-AC1F-585E7FC61D5A}" destId="{73102B4F-EB6D-433A-B122-AF66F3CD0910}" srcOrd="3" destOrd="0" presId="urn:microsoft.com/office/officeart/2005/8/layout/vList3"/>
    <dgm:cxn modelId="{06402EC2-860E-4834-B907-9A2B4BFEB38D}" type="presParOf" srcId="{89370399-C935-48C2-AC1F-585E7FC61D5A}" destId="{FA6CB609-E8BA-4758-A024-7E5451A3428A}" srcOrd="4" destOrd="0" presId="urn:microsoft.com/office/officeart/2005/8/layout/vList3"/>
    <dgm:cxn modelId="{42BBB961-E165-4FDA-806E-685B6D7360EB}" type="presParOf" srcId="{FA6CB609-E8BA-4758-A024-7E5451A3428A}" destId="{04CB4FDE-D09D-4C29-BED6-C3A2FED0F13D}" srcOrd="0" destOrd="0" presId="urn:microsoft.com/office/officeart/2005/8/layout/vList3"/>
    <dgm:cxn modelId="{4EEAB187-DAFD-4ECA-9220-C5C984F5ABF7}" type="presParOf" srcId="{FA6CB609-E8BA-4758-A024-7E5451A3428A}" destId="{42B8FE16-DA0D-4584-AF1E-1CD94DDBCA3C}" srcOrd="1" destOrd="0" presId="urn:microsoft.com/office/officeart/2005/8/layout/vList3"/>
    <dgm:cxn modelId="{5945BC22-FC6C-451B-8278-6D0BAE24F612}" type="presParOf" srcId="{89370399-C935-48C2-AC1F-585E7FC61D5A}" destId="{F7FB8FB7-6D63-427C-B5D0-7A627EF75BE4}" srcOrd="5" destOrd="0" presId="urn:microsoft.com/office/officeart/2005/8/layout/vList3"/>
    <dgm:cxn modelId="{3D012CCF-3D2B-4CD7-A5C0-BDFCA0F0B720}" type="presParOf" srcId="{89370399-C935-48C2-AC1F-585E7FC61D5A}" destId="{EFE35CAC-0C2C-4BB7-BAA5-D55BC1F8253F}" srcOrd="6" destOrd="0" presId="urn:microsoft.com/office/officeart/2005/8/layout/vList3"/>
    <dgm:cxn modelId="{8D810894-9D6A-4640-B765-4488D69D4A08}" type="presParOf" srcId="{EFE35CAC-0C2C-4BB7-BAA5-D55BC1F8253F}" destId="{1D847C76-B177-49FE-91F1-AB9C2986C6EB}" srcOrd="0" destOrd="0" presId="urn:microsoft.com/office/officeart/2005/8/layout/vList3"/>
    <dgm:cxn modelId="{22482234-A189-49B1-A338-1954374123D4}" type="presParOf" srcId="{EFE35CAC-0C2C-4BB7-BAA5-D55BC1F8253F}" destId="{38A8EFD8-021E-44A2-A6B5-E52CF4878CE5}" srcOrd="1" destOrd="0" presId="urn:microsoft.com/office/officeart/2005/8/layout/vList3"/>
    <dgm:cxn modelId="{FB986568-4043-4DE7-9AAD-A234D5086C60}" type="presParOf" srcId="{89370399-C935-48C2-AC1F-585E7FC61D5A}" destId="{992B1BAA-82C1-467C-BA1F-2A50E509FF27}" srcOrd="7" destOrd="0" presId="urn:microsoft.com/office/officeart/2005/8/layout/vList3"/>
    <dgm:cxn modelId="{A3101C53-D57F-45EE-800B-F26818A6EC27}" type="presParOf" srcId="{89370399-C935-48C2-AC1F-585E7FC61D5A}" destId="{191AE237-E481-4862-AC6B-D13B32E98A01}" srcOrd="8" destOrd="0" presId="urn:microsoft.com/office/officeart/2005/8/layout/vList3"/>
    <dgm:cxn modelId="{BD225925-A7DF-44D8-B4B0-7F453DBDA398}" type="presParOf" srcId="{191AE237-E481-4862-AC6B-D13B32E98A01}" destId="{D79C985E-43C2-498E-8F0E-357513E26B9F}" srcOrd="0" destOrd="0" presId="urn:microsoft.com/office/officeart/2005/8/layout/vList3"/>
    <dgm:cxn modelId="{013F9DCA-EFCE-46A4-A863-DE5187FF18AE}" type="presParOf" srcId="{191AE237-E481-4862-AC6B-D13B32E98A01}" destId="{D01E598D-49CC-4268-B2C5-F53204B804B2}" srcOrd="1" destOrd="0" presId="urn:microsoft.com/office/officeart/2005/8/layout/vList3"/>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6F6CB0-202D-4ABB-8AF5-AC4ADFEE98FF}">
      <dsp:nvSpPr>
        <dsp:cNvPr id="0" name=""/>
        <dsp:cNvSpPr/>
      </dsp:nvSpPr>
      <dsp:spPr>
        <a:xfrm rot="10800000">
          <a:off x="1477578" y="359202"/>
          <a:ext cx="4053840" cy="1154697"/>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9190" tIns="152400" rIns="284480" bIns="152400" numCol="1" spcCol="1270" anchor="ctr" anchorCtr="0">
          <a:noAutofit/>
        </a:bodyPr>
        <a:lstStyle/>
        <a:p>
          <a:pPr marL="0" lvl="0" indent="0" algn="ctr" defTabSz="1778000">
            <a:lnSpc>
              <a:spcPct val="90000"/>
            </a:lnSpc>
            <a:spcBef>
              <a:spcPct val="0"/>
            </a:spcBef>
            <a:spcAft>
              <a:spcPct val="35000"/>
            </a:spcAft>
            <a:buNone/>
          </a:pPr>
          <a:r>
            <a:rPr lang="en-US" sz="4000" b="1" kern="1200" dirty="0"/>
            <a:t>People</a:t>
          </a:r>
        </a:p>
        <a:p>
          <a:pPr marL="0" lvl="0" indent="0" algn="ctr" defTabSz="1778000">
            <a:lnSpc>
              <a:spcPct val="90000"/>
            </a:lnSpc>
            <a:spcBef>
              <a:spcPct val="0"/>
            </a:spcBef>
            <a:spcAft>
              <a:spcPct val="35000"/>
            </a:spcAft>
            <a:buNone/>
          </a:pPr>
          <a:r>
            <a:rPr lang="en-US" sz="2800" kern="1200" dirty="0"/>
            <a:t>(customers)</a:t>
          </a:r>
        </a:p>
      </dsp:txBody>
      <dsp:txXfrm rot="10800000">
        <a:off x="1766252" y="359202"/>
        <a:ext cx="3765166" cy="1154697"/>
      </dsp:txXfrm>
    </dsp:sp>
    <dsp:sp modelId="{8603E5DB-0DE6-4D20-B300-4C8BC89A1129}">
      <dsp:nvSpPr>
        <dsp:cNvPr id="0" name=""/>
        <dsp:cNvSpPr/>
      </dsp:nvSpPr>
      <dsp:spPr>
        <a:xfrm>
          <a:off x="456836" y="0"/>
          <a:ext cx="1825993" cy="1870241"/>
        </a:xfrm>
        <a:prstGeom prst="ellipse">
          <a:avLst/>
        </a:prstGeom>
        <a:blipFill rotWithShape="1">
          <a:blip xmlns:r="http://schemas.openxmlformats.org/officeDocument/2006/relationships" r:embed="rId1"/>
          <a:srcRect/>
          <a:stretch>
            <a:fillRect l="-31000" r="-3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7A93410-7B8A-477D-B92C-0C3AEDF2CFA9}">
      <dsp:nvSpPr>
        <dsp:cNvPr id="0" name=""/>
        <dsp:cNvSpPr/>
      </dsp:nvSpPr>
      <dsp:spPr>
        <a:xfrm rot="10800000">
          <a:off x="1503729" y="2562114"/>
          <a:ext cx="4053840" cy="1154697"/>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9190" tIns="152400" rIns="284480" bIns="152400" numCol="1" spcCol="1270" anchor="ctr" anchorCtr="0">
          <a:noAutofit/>
        </a:bodyPr>
        <a:lstStyle/>
        <a:p>
          <a:pPr marL="0" lvl="0" indent="0" algn="ctr" defTabSz="1778000">
            <a:lnSpc>
              <a:spcPct val="90000"/>
            </a:lnSpc>
            <a:spcBef>
              <a:spcPct val="0"/>
            </a:spcBef>
            <a:spcAft>
              <a:spcPct val="35000"/>
            </a:spcAft>
            <a:buNone/>
          </a:pPr>
          <a:r>
            <a:rPr lang="en-US" sz="4000" b="1" kern="1200" dirty="0"/>
            <a:t>Processes</a:t>
          </a:r>
        </a:p>
        <a:p>
          <a:pPr marL="0" lvl="0" indent="0" algn="ctr" defTabSz="1778000">
            <a:lnSpc>
              <a:spcPct val="90000"/>
            </a:lnSpc>
            <a:spcBef>
              <a:spcPct val="0"/>
            </a:spcBef>
            <a:spcAft>
              <a:spcPct val="35000"/>
            </a:spcAft>
            <a:buNone/>
          </a:pPr>
          <a:r>
            <a:rPr lang="en-US" sz="2800" kern="1200" dirty="0"/>
            <a:t>(the utility)</a:t>
          </a:r>
        </a:p>
      </dsp:txBody>
      <dsp:txXfrm rot="10800000">
        <a:off x="1792403" y="2562114"/>
        <a:ext cx="3765166" cy="1154697"/>
      </dsp:txXfrm>
    </dsp:sp>
    <dsp:sp modelId="{5A0B879C-EDCE-49BB-A087-A329EE10B383}">
      <dsp:nvSpPr>
        <dsp:cNvPr id="0" name=""/>
        <dsp:cNvSpPr/>
      </dsp:nvSpPr>
      <dsp:spPr>
        <a:xfrm>
          <a:off x="538430" y="2216357"/>
          <a:ext cx="1930597" cy="1846211"/>
        </a:xfrm>
        <a:prstGeom prst="ellipse">
          <a:avLst/>
        </a:prstGeom>
        <a:blipFill rotWithShape="1">
          <a:blip xmlns:r="http://schemas.openxmlformats.org/officeDocument/2006/relationships" r:embed="rId2"/>
          <a:srcRect/>
          <a:stretch>
            <a:fillRect l="-22000" r="-2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D7E58A-8D6F-446B-90E0-95EDF55A9F61}">
      <dsp:nvSpPr>
        <dsp:cNvPr id="0" name=""/>
        <dsp:cNvSpPr/>
      </dsp:nvSpPr>
      <dsp:spPr>
        <a:xfrm rot="10800000">
          <a:off x="1321583" y="3437"/>
          <a:ext cx="4548408" cy="703725"/>
        </a:xfrm>
        <a:prstGeom prst="homePlate">
          <a:avLst/>
        </a:prstGeom>
        <a:solidFill>
          <a:srgbClr val="008000"/>
        </a:solidFill>
        <a:ln w="38100" cap="flat" cmpd="sng" algn="ctr">
          <a:solidFill>
            <a:schemeClr val="bg1"/>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10323" tIns="64770" rIns="120904" bIns="64770" numCol="1" spcCol="1270" anchor="ctr" anchorCtr="0">
          <a:noAutofit/>
        </a:bodyPr>
        <a:lstStyle/>
        <a:p>
          <a:pPr marL="0" lvl="0" indent="0" algn="ctr" defTabSz="755650">
            <a:lnSpc>
              <a:spcPct val="90000"/>
            </a:lnSpc>
            <a:spcBef>
              <a:spcPct val="0"/>
            </a:spcBef>
            <a:spcAft>
              <a:spcPct val="35000"/>
            </a:spcAft>
            <a:buNone/>
          </a:pPr>
          <a:r>
            <a:rPr lang="en-US" sz="1700" kern="1200" dirty="0">
              <a:latin typeface="Arial" panose="020B0604020202020204" pitchFamily="34" charset="0"/>
              <a:cs typeface="Arial" panose="020B0604020202020204" pitchFamily="34" charset="0"/>
            </a:rPr>
            <a:t>Tiered residential water rates (apply highest tier to irrigation accounts)</a:t>
          </a:r>
        </a:p>
      </dsp:txBody>
      <dsp:txXfrm rot="10800000">
        <a:off x="1497514" y="3437"/>
        <a:ext cx="4372477" cy="703725"/>
      </dsp:txXfrm>
    </dsp:sp>
    <dsp:sp modelId="{8A6436D2-2F2E-4162-AA0C-013849057874}">
      <dsp:nvSpPr>
        <dsp:cNvPr id="0" name=""/>
        <dsp:cNvSpPr/>
      </dsp:nvSpPr>
      <dsp:spPr>
        <a:xfrm>
          <a:off x="969720" y="3437"/>
          <a:ext cx="703725" cy="703725"/>
        </a:xfrm>
        <a:prstGeom prst="ellipse">
          <a:avLst/>
        </a:prstGeom>
        <a:blipFill rotWithShape="1">
          <a:blip xmlns:r="http://schemas.openxmlformats.org/officeDocument/2006/relationships" r:embed="rId1"/>
          <a:srcRect/>
          <a:stretch>
            <a:fillRect t="-11000" b="-11000"/>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C089F558-399A-423C-B54C-CA202694CB84}">
      <dsp:nvSpPr>
        <dsp:cNvPr id="0" name=""/>
        <dsp:cNvSpPr/>
      </dsp:nvSpPr>
      <dsp:spPr>
        <a:xfrm rot="10800000">
          <a:off x="1321583" y="917230"/>
          <a:ext cx="4548408" cy="703725"/>
        </a:xfrm>
        <a:prstGeom prst="homePlate">
          <a:avLst/>
        </a:prstGeom>
        <a:solidFill>
          <a:srgbClr val="008000"/>
        </a:solidFill>
        <a:ln w="38100" cap="flat" cmpd="sng" algn="ctr">
          <a:solidFill>
            <a:schemeClr val="bg1"/>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10323" tIns="64770" rIns="120904" bIns="64770" numCol="1" spcCol="1270" anchor="ctr" anchorCtr="0">
          <a:noAutofit/>
        </a:bodyPr>
        <a:lstStyle/>
        <a:p>
          <a:pPr marL="0" lvl="0" indent="0" algn="ctr" defTabSz="755650">
            <a:lnSpc>
              <a:spcPct val="90000"/>
            </a:lnSpc>
            <a:spcBef>
              <a:spcPct val="0"/>
            </a:spcBef>
            <a:spcAft>
              <a:spcPct val="35000"/>
            </a:spcAft>
            <a:buNone/>
          </a:pPr>
          <a:r>
            <a:rPr lang="en-US" sz="1700" kern="1200" dirty="0">
              <a:latin typeface="Arial" panose="020B0604020202020204" pitchFamily="34" charset="0"/>
              <a:ea typeface="+mn-ea"/>
              <a:cs typeface="Arial" panose="020B0604020202020204" pitchFamily="34" charset="0"/>
            </a:rPr>
            <a:t>Separate irrigation meter</a:t>
          </a:r>
        </a:p>
      </dsp:txBody>
      <dsp:txXfrm rot="10800000">
        <a:off x="1497514" y="917230"/>
        <a:ext cx="4372477" cy="703725"/>
      </dsp:txXfrm>
    </dsp:sp>
    <dsp:sp modelId="{5DB6F383-0CFF-48ED-83C0-C9A87119700C}">
      <dsp:nvSpPr>
        <dsp:cNvPr id="0" name=""/>
        <dsp:cNvSpPr/>
      </dsp:nvSpPr>
      <dsp:spPr>
        <a:xfrm>
          <a:off x="969720" y="917230"/>
          <a:ext cx="703725" cy="703725"/>
        </a:xfrm>
        <a:prstGeom prst="ellipse">
          <a:avLst/>
        </a:prstGeom>
        <a:blipFill rotWithShape="1">
          <a:blip xmlns:r="http://schemas.openxmlformats.org/officeDocument/2006/relationships" r:embed="rId2"/>
          <a:srcRect/>
          <a:stretch>
            <a:fillRect l="-5000" r="-5000"/>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42B8FE16-DA0D-4584-AF1E-1CD94DDBCA3C}">
      <dsp:nvSpPr>
        <dsp:cNvPr id="0" name=""/>
        <dsp:cNvSpPr/>
      </dsp:nvSpPr>
      <dsp:spPr>
        <a:xfrm rot="10800000">
          <a:off x="1321583" y="1831023"/>
          <a:ext cx="4548408" cy="703725"/>
        </a:xfrm>
        <a:prstGeom prst="homePlate">
          <a:avLst/>
        </a:prstGeom>
        <a:solidFill>
          <a:srgbClr val="008000"/>
        </a:solidFill>
        <a:ln w="38100" cap="flat" cmpd="sng" algn="ctr">
          <a:solidFill>
            <a:schemeClr val="bg1"/>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10323" tIns="64770" rIns="120904" bIns="64770" numCol="1" spcCol="1270" anchor="ctr" anchorCtr="0">
          <a:noAutofit/>
        </a:bodyPr>
        <a:lstStyle/>
        <a:p>
          <a:pPr marL="0" lvl="0" indent="0" algn="ctr" defTabSz="755650">
            <a:lnSpc>
              <a:spcPct val="90000"/>
            </a:lnSpc>
            <a:spcBef>
              <a:spcPct val="0"/>
            </a:spcBef>
            <a:spcAft>
              <a:spcPct val="35000"/>
            </a:spcAft>
            <a:buNone/>
          </a:pPr>
          <a:r>
            <a:rPr lang="en-US" sz="1700" kern="1200" dirty="0">
              <a:latin typeface="Arial" panose="020B0604020202020204" pitchFamily="34" charset="0"/>
              <a:ea typeface="+mn-ea"/>
              <a:cs typeface="Arial" panose="020B0604020202020204" pitchFamily="34" charset="0"/>
            </a:rPr>
            <a:t>Incentivize water efficient fixtures</a:t>
          </a:r>
        </a:p>
      </dsp:txBody>
      <dsp:txXfrm rot="10800000">
        <a:off x="1497514" y="1831023"/>
        <a:ext cx="4372477" cy="703725"/>
      </dsp:txXfrm>
    </dsp:sp>
    <dsp:sp modelId="{04CB4FDE-D09D-4C29-BED6-C3A2FED0F13D}">
      <dsp:nvSpPr>
        <dsp:cNvPr id="0" name=""/>
        <dsp:cNvSpPr/>
      </dsp:nvSpPr>
      <dsp:spPr>
        <a:xfrm>
          <a:off x="969720" y="1831023"/>
          <a:ext cx="703725" cy="703725"/>
        </a:xfrm>
        <a:prstGeom prst="ellipse">
          <a:avLst/>
        </a:prstGeom>
        <a:blipFill rotWithShape="1">
          <a:blip xmlns:r="http://schemas.openxmlformats.org/officeDocument/2006/relationships" r:embed="rId3"/>
          <a:srcRect/>
          <a:stretch>
            <a:fillRect/>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38A8EFD8-021E-44A2-A6B5-E52CF4878CE5}">
      <dsp:nvSpPr>
        <dsp:cNvPr id="0" name=""/>
        <dsp:cNvSpPr/>
      </dsp:nvSpPr>
      <dsp:spPr>
        <a:xfrm rot="10800000">
          <a:off x="1321583" y="2744816"/>
          <a:ext cx="4548408" cy="703725"/>
        </a:xfrm>
        <a:prstGeom prst="homePlate">
          <a:avLst/>
        </a:prstGeom>
        <a:solidFill>
          <a:srgbClr val="008000"/>
        </a:solidFill>
        <a:ln w="38100" cap="flat" cmpd="sng" algn="ctr">
          <a:solidFill>
            <a:schemeClr val="bg1"/>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10323" tIns="64770" rIns="120904" bIns="64770" numCol="1" spcCol="1270" anchor="ctr" anchorCtr="0">
          <a:noAutofit/>
        </a:bodyPr>
        <a:lstStyle/>
        <a:p>
          <a:pPr marL="0" lvl="0" indent="0" algn="ctr" defTabSz="755650">
            <a:lnSpc>
              <a:spcPct val="90000"/>
            </a:lnSpc>
            <a:spcBef>
              <a:spcPct val="0"/>
            </a:spcBef>
            <a:spcAft>
              <a:spcPct val="35000"/>
            </a:spcAft>
            <a:buNone/>
          </a:pPr>
          <a:r>
            <a:rPr lang="en-US" sz="1700" kern="1200" dirty="0">
              <a:latin typeface="Arial" panose="020B0604020202020204" pitchFamily="34" charset="0"/>
              <a:ea typeface="+mn-ea"/>
              <a:cs typeface="Arial" panose="020B0604020202020204" pitchFamily="34" charset="0"/>
            </a:rPr>
            <a:t>Switch to monthly billing</a:t>
          </a:r>
        </a:p>
      </dsp:txBody>
      <dsp:txXfrm rot="10800000">
        <a:off x="1497514" y="2744816"/>
        <a:ext cx="4372477" cy="703725"/>
      </dsp:txXfrm>
    </dsp:sp>
    <dsp:sp modelId="{1D847C76-B177-49FE-91F1-AB9C2986C6EB}">
      <dsp:nvSpPr>
        <dsp:cNvPr id="0" name=""/>
        <dsp:cNvSpPr/>
      </dsp:nvSpPr>
      <dsp:spPr>
        <a:xfrm>
          <a:off x="969720" y="2744816"/>
          <a:ext cx="703725" cy="703725"/>
        </a:xfrm>
        <a:prstGeom prst="ellipse">
          <a:avLst/>
        </a:prstGeom>
        <a:blipFill rotWithShape="1">
          <a:blip xmlns:r="http://schemas.openxmlformats.org/officeDocument/2006/relationships" r:embed="rId4"/>
          <a:srcRect/>
          <a:stretch>
            <a:fillRect t="-14000" b="-14000"/>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D01E598D-49CC-4268-B2C5-F53204B804B2}">
      <dsp:nvSpPr>
        <dsp:cNvPr id="0" name=""/>
        <dsp:cNvSpPr/>
      </dsp:nvSpPr>
      <dsp:spPr>
        <a:xfrm rot="10800000">
          <a:off x="1321583" y="3658608"/>
          <a:ext cx="4548408" cy="703725"/>
        </a:xfrm>
        <a:prstGeom prst="homePlate">
          <a:avLst/>
        </a:prstGeom>
        <a:solidFill>
          <a:srgbClr val="008000"/>
        </a:solidFill>
        <a:ln w="38100" cap="flat" cmpd="sng" algn="ctr">
          <a:solidFill>
            <a:schemeClr val="bg1"/>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10323" tIns="64770" rIns="120904" bIns="64770" numCol="1" spcCol="1270" anchor="ctr" anchorCtr="0">
          <a:noAutofit/>
        </a:bodyPr>
        <a:lstStyle/>
        <a:p>
          <a:pPr marL="0" lvl="0" indent="0" algn="ctr" defTabSz="755650">
            <a:lnSpc>
              <a:spcPct val="90000"/>
            </a:lnSpc>
            <a:spcBef>
              <a:spcPct val="0"/>
            </a:spcBef>
            <a:spcAft>
              <a:spcPct val="35000"/>
            </a:spcAft>
            <a:buNone/>
          </a:pPr>
          <a:r>
            <a:rPr lang="en-US" sz="1700" kern="1200" dirty="0">
              <a:latin typeface="Arial" panose="020B0604020202020204" pitchFamily="34" charset="0"/>
              <a:ea typeface="+mn-ea"/>
              <a:cs typeface="Arial" panose="020B0604020202020204" pitchFamily="34" charset="0"/>
            </a:rPr>
            <a:t>Adopt rates that reflect the true cost of service</a:t>
          </a:r>
        </a:p>
      </dsp:txBody>
      <dsp:txXfrm rot="10800000">
        <a:off x="1497514" y="3658608"/>
        <a:ext cx="4372477" cy="703725"/>
      </dsp:txXfrm>
    </dsp:sp>
    <dsp:sp modelId="{D79C985E-43C2-498E-8F0E-357513E26B9F}">
      <dsp:nvSpPr>
        <dsp:cNvPr id="0" name=""/>
        <dsp:cNvSpPr/>
      </dsp:nvSpPr>
      <dsp:spPr>
        <a:xfrm>
          <a:off x="969720" y="3658608"/>
          <a:ext cx="703725" cy="703725"/>
        </a:xfrm>
        <a:prstGeom prst="ellipse">
          <a:avLst/>
        </a:prstGeom>
        <a:blipFill rotWithShape="1">
          <a:blip xmlns:r="http://schemas.openxmlformats.org/officeDocument/2006/relationships" r:embed="rId5"/>
          <a:srcRect/>
          <a:stretch>
            <a:fillRect t="-19000" b="-19000"/>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2EB99AC-F2AB-9C4A-9632-108B64DB2E02}"/>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r>
              <a:rPr lang="en-US"/>
              <a:t>Edit your Header Title</a:t>
            </a:r>
          </a:p>
        </p:txBody>
      </p:sp>
      <p:sp>
        <p:nvSpPr>
          <p:cNvPr id="3" name="Date Placeholder 2">
            <a:extLst>
              <a:ext uri="{FF2B5EF4-FFF2-40B4-BE49-F238E27FC236}">
                <a16:creationId xmlns:a16="http://schemas.microsoft.com/office/drawing/2014/main" id="{7300CA7A-365E-D44B-9D04-72AB25E2ECC0}"/>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4D1AEC26-4BD4-2A49-BC24-1EC2164B1150}" type="datetimeFigureOut">
              <a:rPr lang="en-US" smtClean="0"/>
              <a:t>6/20/2019</a:t>
            </a:fld>
            <a:endParaRPr lang="en-US"/>
          </a:p>
        </p:txBody>
      </p:sp>
      <p:sp>
        <p:nvSpPr>
          <p:cNvPr id="4" name="Footer Placeholder 3">
            <a:extLst>
              <a:ext uri="{FF2B5EF4-FFF2-40B4-BE49-F238E27FC236}">
                <a16:creationId xmlns:a16="http://schemas.microsoft.com/office/drawing/2014/main" id="{39D84456-20D6-FA4D-80E5-33E1D9311B4D}"/>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F4A9373-AE6F-474D-96CD-6E55D86ABDF9}"/>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CCC498F0-5BDC-3549-8C95-A0AF39ADECEB}" type="slidenum">
              <a:rPr lang="en-US" smtClean="0"/>
              <a:t>‹#›</a:t>
            </a:fld>
            <a:endParaRPr lang="en-US"/>
          </a:p>
        </p:txBody>
      </p:sp>
    </p:spTree>
    <p:extLst>
      <p:ext uri="{BB962C8B-B14F-4D97-AF65-F5344CB8AC3E}">
        <p14:creationId xmlns:p14="http://schemas.microsoft.com/office/powerpoint/2010/main" val="2776394336"/>
      </p:ext>
    </p:extLst>
  </p:cSld>
  <p:clrMap bg1="lt1" tx1="dk1" bg2="lt2" tx2="dk2" accent1="accent1" accent2="accent2" accent3="accent3" accent4="accent4" accent5="accent5" accent6="accent6" hlink="hlink" folHlink="folHlink"/>
  <p:hf sldNum="0"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6-19T22:08:31.8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1 894,'0'0</inkml:trace>
  <inkml:trace contextRef="#ctx0" brushRef="#br0" timeOffset="13786.219">1 894,'0'-18,"2"-1,0 1,2 0,-1 0,2 0,1 1,0-1,1 1,1 1,0-1,1 1,8-10,46-84,22-29,-63 118,1 1,1 1,0 1,2 1,0 1,0 2,1 1,1 0,1 3,-1 0,25-4,170-27,26-21,57 58,-171 26,179-24,-162-18,92-34,-70 16,416 33,-436-14,-144 19,150 26,15 29,-160-46,0 0,0 1,-1 0,0 1,-1 1,-1 0,1 1,-2 0,0 1,-1 0,0 1,-1 0,-1 0,0 1,2 6,-4-7,-1 1,0-1,-1 1,0 0,-1 0,-1 0,-1 0,0 0,-1 0,-1 2,-1 292,-42-180,39-119</inkml:trace>
  <inkml:trace contextRef="#ctx0" brushRef="#br0" timeOffset="17720.096">3530 739,'4'1,"-1"1,1 0,-1 0,0 0,0 0,1 1,-1-1,-1 1,1 0,0 0,-1 0,1 0,-1 0,0 0,0 1,0-1,-1 1,1-1,-1 1,0 0,0 0,0-1,0 1,0 3,0 5,-2-10,1 0,-1-1,1 1,-1-1,1 1,0 0,-1 0,1-1,0 1,0 0,0-1,1 1,-1 0,0-1,1 1,-1 0,1-1,-1 1,1 0,0-1,-1 1,1-1,0 1,0-1,0 0,1 1,-1-1,0 0,0 0,1 0,-1 0,0 0,1 0,-1 0,1 0,-1-1,1 1,0 0,-1-1,1 0,0 1,-1-1,1 0,0 0,-1 0,1 0,0 0,0 0,-1 0,1 0,0-1,-1 1,1-1,0 0,-1 1,1-1,0 0,105-74,-95 70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r>
              <a:rPr lang="en-US"/>
              <a:t>Edit your Header Title</a:t>
            </a:r>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7BFEFB6D-CC6C-4F3C-AA99-511721340858}" type="datetimeFigureOut">
              <a:rPr lang="en-US" smtClean="0"/>
              <a:t>6/20/2019</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040C68B-082A-4F58-BC6C-F886923943E2}" type="slidenum">
              <a:rPr lang="en-US" smtClean="0"/>
              <a:t>‹#›</a:t>
            </a:fld>
            <a:endParaRPr lang="en-US"/>
          </a:p>
        </p:txBody>
      </p:sp>
    </p:spTree>
    <p:extLst>
      <p:ext uri="{BB962C8B-B14F-4D97-AF65-F5344CB8AC3E}">
        <p14:creationId xmlns:p14="http://schemas.microsoft.com/office/powerpoint/2010/main" val="3153631169"/>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01426A"/>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9FEC47-7F4F-4D46-8C1D-80592AD2EC8F}"/>
              </a:ext>
            </a:extLst>
          </p:cNvPr>
          <p:cNvSpPr/>
          <p:nvPr userDrawn="1"/>
        </p:nvSpPr>
        <p:spPr>
          <a:xfrm>
            <a:off x="0" y="5079145"/>
            <a:ext cx="9144000" cy="64355"/>
          </a:xfrm>
          <a:prstGeom prst="rect">
            <a:avLst/>
          </a:prstGeom>
          <a:solidFill>
            <a:srgbClr val="78AA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 Placeholder 10">
            <a:extLst>
              <a:ext uri="{FF2B5EF4-FFF2-40B4-BE49-F238E27FC236}">
                <a16:creationId xmlns:a16="http://schemas.microsoft.com/office/drawing/2014/main" id="{A868BC3E-A4B8-3D4D-9177-45DDA8AA488D}"/>
              </a:ext>
            </a:extLst>
          </p:cNvPr>
          <p:cNvSpPr>
            <a:spLocks noGrp="1"/>
          </p:cNvSpPr>
          <p:nvPr>
            <p:ph type="body" sz="quarter" idx="11" hasCustomPrompt="1"/>
          </p:nvPr>
        </p:nvSpPr>
        <p:spPr>
          <a:xfrm>
            <a:off x="1403683" y="1940020"/>
            <a:ext cx="7210927" cy="983484"/>
          </a:xfrm>
          <a:prstGeom prst="rect">
            <a:avLst/>
          </a:prstGeom>
        </p:spPr>
        <p:txBody>
          <a:bodyPr wrap="square" lIns="0" tIns="0" rIns="0" bIns="0">
            <a:noAutofit/>
          </a:bodyPr>
          <a:lstStyle>
            <a:lvl1pPr marL="0" indent="0" hangingPunct="1">
              <a:spcBef>
                <a:spcPts val="984"/>
              </a:spcBef>
              <a:buNone/>
              <a:defRPr sz="2400" baseline="0">
                <a:solidFill>
                  <a:schemeClr val="tx1"/>
                </a:solidFill>
                <a:latin typeface="Arial" panose="020B0604020202020204" pitchFamily="34" charset="0"/>
              </a:defRPr>
            </a:lvl1pPr>
            <a:lvl2pPr marL="800100" indent="-342900">
              <a:buFont typeface="Arial" panose="020B0604020202020204" pitchFamily="34" charset="0"/>
              <a:buChar char="•"/>
              <a:defRPr sz="2000">
                <a:solidFill>
                  <a:schemeClr val="bg1"/>
                </a:solidFill>
              </a:defRPr>
            </a:lvl2pPr>
            <a:lvl3pPr marL="1200150" indent="-28575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altLang="en-US" dirty="0"/>
              <a:t>Font: use Arial for main content, use Times for Quotes and Highlights</a:t>
            </a:r>
          </a:p>
        </p:txBody>
      </p:sp>
      <p:sp>
        <p:nvSpPr>
          <p:cNvPr id="6" name="Text Placeholder 3">
            <a:extLst>
              <a:ext uri="{FF2B5EF4-FFF2-40B4-BE49-F238E27FC236}">
                <a16:creationId xmlns:a16="http://schemas.microsoft.com/office/drawing/2014/main" id="{CF84465D-91D0-684C-B467-D4CDE589B2C0}"/>
              </a:ext>
            </a:extLst>
          </p:cNvPr>
          <p:cNvSpPr>
            <a:spLocks noGrp="1"/>
          </p:cNvSpPr>
          <p:nvPr>
            <p:ph type="body" sz="quarter" idx="13" hasCustomPrompt="1"/>
          </p:nvPr>
        </p:nvSpPr>
        <p:spPr>
          <a:xfrm>
            <a:off x="1403684" y="1243262"/>
            <a:ext cx="7210926" cy="477962"/>
          </a:xfrm>
          <a:prstGeom prst="rect">
            <a:avLst/>
          </a:prstGeom>
        </p:spPr>
        <p:txBody>
          <a:bodyPr lIns="0" tIns="0" rIns="0" bIns="0"/>
          <a:lstStyle>
            <a:lvl1pPr marL="0" indent="0">
              <a:buNone/>
              <a:defRPr sz="2800">
                <a:solidFill>
                  <a:srgbClr val="A9C23F"/>
                </a:solidFill>
                <a:latin typeface="Arial" panose="020B0604020202020204" pitchFamily="34" charset="0"/>
                <a:cs typeface="Arial" panose="020B0604020202020204" pitchFamily="34"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Subtitle at 28pt</a:t>
            </a:r>
          </a:p>
        </p:txBody>
      </p:sp>
      <p:sp>
        <p:nvSpPr>
          <p:cNvPr id="8" name="Title 1">
            <a:extLst>
              <a:ext uri="{FF2B5EF4-FFF2-40B4-BE49-F238E27FC236}">
                <a16:creationId xmlns:a16="http://schemas.microsoft.com/office/drawing/2014/main" id="{46D1AF60-37CA-2E47-946E-0A86B4CA9F64}"/>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tx1"/>
                </a:solidFill>
                <a:latin typeface="Arial" charset="0"/>
              </a:defRPr>
            </a:lvl1pPr>
          </a:lstStyle>
          <a:p>
            <a:r>
              <a:rPr lang="en-US" dirty="0"/>
              <a:t>Title is set to 32pt Arial </a:t>
            </a:r>
          </a:p>
        </p:txBody>
      </p:sp>
      <p:sp>
        <p:nvSpPr>
          <p:cNvPr id="7" name="Text Placeholder 10">
            <a:extLst>
              <a:ext uri="{FF2B5EF4-FFF2-40B4-BE49-F238E27FC236}">
                <a16:creationId xmlns:a16="http://schemas.microsoft.com/office/drawing/2014/main" id="{E37CFDBC-A54C-4B42-91BC-77DF99A994F2}"/>
              </a:ext>
            </a:extLst>
          </p:cNvPr>
          <p:cNvSpPr>
            <a:spLocks noGrp="1"/>
          </p:cNvSpPr>
          <p:nvPr>
            <p:ph type="body" sz="quarter" idx="14" hasCustomPrompt="1"/>
          </p:nvPr>
        </p:nvSpPr>
        <p:spPr>
          <a:xfrm>
            <a:off x="1403683" y="3807457"/>
            <a:ext cx="3181196" cy="669105"/>
          </a:xfrm>
          <a:prstGeom prst="rect">
            <a:avLst/>
          </a:prstGeom>
        </p:spPr>
        <p:txBody>
          <a:bodyPr wrap="square" lIns="0" tIns="0" rIns="0" bIns="0">
            <a:noAutofit/>
          </a:bodyPr>
          <a:lstStyle>
            <a:lvl1pPr marL="0" indent="0" hangingPunct="1">
              <a:spcBef>
                <a:spcPts val="984"/>
              </a:spcBef>
              <a:buNone/>
              <a:defRPr sz="2400" baseline="0">
                <a:solidFill>
                  <a:schemeClr val="tx1"/>
                </a:solidFill>
                <a:latin typeface="Times New Roman" panose="02020603050405020304" pitchFamily="18" charset="0"/>
                <a:cs typeface="Times New Roman" panose="02020603050405020304" pitchFamily="18" charset="0"/>
              </a:defRPr>
            </a:lvl1pPr>
            <a:lvl2pPr marL="800100" indent="-342900">
              <a:buFont typeface="Arial" panose="020B0604020202020204" pitchFamily="34" charset="0"/>
              <a:buChar char="•"/>
              <a:defRPr sz="2000">
                <a:solidFill>
                  <a:schemeClr val="bg1"/>
                </a:solidFill>
              </a:defRPr>
            </a:lvl2pPr>
            <a:lvl3pPr marL="1200150" indent="-28575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dirty="0"/>
              <a:t>Times New Roman</a:t>
            </a:r>
          </a:p>
        </p:txBody>
      </p:sp>
      <p:sp>
        <p:nvSpPr>
          <p:cNvPr id="9" name="Text Placeholder 10">
            <a:extLst>
              <a:ext uri="{FF2B5EF4-FFF2-40B4-BE49-F238E27FC236}">
                <a16:creationId xmlns:a16="http://schemas.microsoft.com/office/drawing/2014/main" id="{F72D65B5-AFB9-0440-AA60-C51C569328EA}"/>
              </a:ext>
            </a:extLst>
          </p:cNvPr>
          <p:cNvSpPr>
            <a:spLocks noGrp="1"/>
          </p:cNvSpPr>
          <p:nvPr>
            <p:ph type="body" sz="quarter" idx="15" hasCustomPrompt="1"/>
          </p:nvPr>
        </p:nvSpPr>
        <p:spPr>
          <a:xfrm>
            <a:off x="1403683" y="3088739"/>
            <a:ext cx="972469" cy="669105"/>
          </a:xfrm>
          <a:prstGeom prst="rect">
            <a:avLst/>
          </a:prstGeom>
        </p:spPr>
        <p:txBody>
          <a:bodyPr wrap="square" lIns="0" tIns="0" rIns="0" bIns="0">
            <a:noAutofit/>
          </a:bodyPr>
          <a:lstStyle>
            <a:lvl1pPr marL="0" indent="0" hangingPunct="1">
              <a:spcBef>
                <a:spcPts val="984"/>
              </a:spcBef>
              <a:buNone/>
              <a:defRPr sz="2400" baseline="0">
                <a:solidFill>
                  <a:schemeClr val="tx1"/>
                </a:solidFill>
                <a:latin typeface="Arial" panose="020B0604020202020204" pitchFamily="34" charset="0"/>
                <a:cs typeface="Arial" panose="020B0604020202020204" pitchFamily="34" charset="0"/>
              </a:defRPr>
            </a:lvl1pPr>
            <a:lvl2pPr marL="800100" indent="-342900">
              <a:buFont typeface="Arial" panose="020B0604020202020204" pitchFamily="34" charset="0"/>
              <a:buChar char="•"/>
              <a:defRPr sz="2000">
                <a:solidFill>
                  <a:schemeClr val="bg1"/>
                </a:solidFill>
              </a:defRPr>
            </a:lvl2pPr>
            <a:lvl3pPr marL="1200150" indent="-28575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dirty="0"/>
              <a:t>Arial</a:t>
            </a:r>
          </a:p>
        </p:txBody>
      </p:sp>
      <p:sp>
        <p:nvSpPr>
          <p:cNvPr id="10" name="Text Placeholder 10">
            <a:extLst>
              <a:ext uri="{FF2B5EF4-FFF2-40B4-BE49-F238E27FC236}">
                <a16:creationId xmlns:a16="http://schemas.microsoft.com/office/drawing/2014/main" id="{EE5A392F-925F-C24B-A676-FA31925D2617}"/>
              </a:ext>
            </a:extLst>
          </p:cNvPr>
          <p:cNvSpPr>
            <a:spLocks noGrp="1"/>
          </p:cNvSpPr>
          <p:nvPr>
            <p:ph type="body" sz="quarter" idx="16" hasCustomPrompt="1"/>
          </p:nvPr>
        </p:nvSpPr>
        <p:spPr>
          <a:xfrm>
            <a:off x="2813920" y="3088739"/>
            <a:ext cx="2498615" cy="669105"/>
          </a:xfrm>
          <a:prstGeom prst="rect">
            <a:avLst/>
          </a:prstGeom>
        </p:spPr>
        <p:txBody>
          <a:bodyPr wrap="square" lIns="0" tIns="0" rIns="0" bIns="0">
            <a:noAutofit/>
          </a:bodyPr>
          <a:lstStyle>
            <a:lvl1pPr marL="0" indent="0" hangingPunct="1">
              <a:spcBef>
                <a:spcPts val="984"/>
              </a:spcBef>
              <a:buNone/>
              <a:defRPr sz="2400" b="1" baseline="0">
                <a:solidFill>
                  <a:schemeClr val="tx1"/>
                </a:solidFill>
                <a:latin typeface="Arial" panose="020B0604020202020204" pitchFamily="34" charset="0"/>
                <a:cs typeface="Arial" panose="020B0604020202020204" pitchFamily="34" charset="0"/>
              </a:defRPr>
            </a:lvl1pPr>
            <a:lvl2pPr marL="800100" indent="-342900">
              <a:buFont typeface="Arial" panose="020B0604020202020204" pitchFamily="34" charset="0"/>
              <a:buChar char="•"/>
              <a:defRPr sz="2000">
                <a:solidFill>
                  <a:schemeClr val="bg1"/>
                </a:solidFill>
              </a:defRPr>
            </a:lvl2pPr>
            <a:lvl3pPr marL="1200150" indent="-28575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dirty="0"/>
              <a:t>Arial Bold</a:t>
            </a:r>
          </a:p>
        </p:txBody>
      </p:sp>
      <p:sp>
        <p:nvSpPr>
          <p:cNvPr id="11" name="Text Placeholder 10">
            <a:extLst>
              <a:ext uri="{FF2B5EF4-FFF2-40B4-BE49-F238E27FC236}">
                <a16:creationId xmlns:a16="http://schemas.microsoft.com/office/drawing/2014/main" id="{7CA13B3D-A26C-8841-8AAC-E521CA77706B}"/>
              </a:ext>
            </a:extLst>
          </p:cNvPr>
          <p:cNvSpPr>
            <a:spLocks noGrp="1"/>
          </p:cNvSpPr>
          <p:nvPr>
            <p:ph type="body" sz="quarter" idx="17" hasCustomPrompt="1"/>
          </p:nvPr>
        </p:nvSpPr>
        <p:spPr>
          <a:xfrm>
            <a:off x="4816698" y="3807457"/>
            <a:ext cx="4024647" cy="669105"/>
          </a:xfrm>
          <a:prstGeom prst="rect">
            <a:avLst/>
          </a:prstGeom>
        </p:spPr>
        <p:txBody>
          <a:bodyPr wrap="square" lIns="0" tIns="0" rIns="0" bIns="0">
            <a:noAutofit/>
          </a:bodyPr>
          <a:lstStyle>
            <a:lvl1pPr marL="0" indent="0" hangingPunct="1">
              <a:spcBef>
                <a:spcPts val="984"/>
              </a:spcBef>
              <a:buNone/>
              <a:defRPr sz="2400" b="0" i="1" baseline="0">
                <a:solidFill>
                  <a:schemeClr val="tx1"/>
                </a:solidFill>
                <a:latin typeface="Times New Roman" panose="02020603050405020304" pitchFamily="18" charset="0"/>
                <a:cs typeface="Times New Roman" panose="02020603050405020304" pitchFamily="18" charset="0"/>
              </a:defRPr>
            </a:lvl1pPr>
            <a:lvl2pPr marL="800100" indent="-342900">
              <a:buFont typeface="Arial" panose="020B0604020202020204" pitchFamily="34" charset="0"/>
              <a:buChar char="•"/>
              <a:defRPr sz="2000">
                <a:solidFill>
                  <a:schemeClr val="bg1"/>
                </a:solidFill>
              </a:defRPr>
            </a:lvl2pPr>
            <a:lvl3pPr marL="1200150" indent="-28575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dirty="0"/>
              <a:t>Times New Roman Italic</a:t>
            </a:r>
          </a:p>
        </p:txBody>
      </p:sp>
    </p:spTree>
    <p:extLst>
      <p:ext uri="{BB962C8B-B14F-4D97-AF65-F5344CB8AC3E}">
        <p14:creationId xmlns:p14="http://schemas.microsoft.com/office/powerpoint/2010/main" val="4102561634"/>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Section Header">
    <p:bg>
      <p:bgPr>
        <a:solidFill>
          <a:srgbClr val="01426A"/>
        </a:solidFill>
        <a:effectLst/>
      </p:bgPr>
    </p:bg>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1D6E3E8C-F11F-7443-B50A-9DC3C9F873EF}"/>
              </a:ext>
            </a:extLst>
          </p:cNvPr>
          <p:cNvSpPr>
            <a:spLocks noGrp="1"/>
          </p:cNvSpPr>
          <p:nvPr>
            <p:ph type="pic" sz="quarter" idx="10"/>
          </p:nvPr>
        </p:nvSpPr>
        <p:spPr>
          <a:xfrm>
            <a:off x="6712332" y="2073728"/>
            <a:ext cx="1902279" cy="1506538"/>
          </a:xfrm>
          <a:prstGeom prst="rect">
            <a:avLst/>
          </a:prstGeom>
        </p:spPr>
        <p:txBody>
          <a:bodyPr/>
          <a:lstStyle>
            <a:lvl1pPr>
              <a:defRPr>
                <a:solidFill>
                  <a:schemeClr val="bg1"/>
                </a:solidFill>
              </a:defRPr>
            </a:lvl1pPr>
          </a:lstStyle>
          <a:p>
            <a:endParaRPr lang="en-US" dirty="0"/>
          </a:p>
        </p:txBody>
      </p:sp>
      <p:sp>
        <p:nvSpPr>
          <p:cNvPr id="5" name="Title 1">
            <a:extLst>
              <a:ext uri="{FF2B5EF4-FFF2-40B4-BE49-F238E27FC236}">
                <a16:creationId xmlns:a16="http://schemas.microsoft.com/office/drawing/2014/main" id="{3EDC785E-9646-AA47-9066-B39AC1FE5E79}"/>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bg1"/>
                </a:solidFill>
                <a:latin typeface="Arial" charset="0"/>
              </a:defRPr>
            </a:lvl1pPr>
          </a:lstStyle>
          <a:p>
            <a:r>
              <a:rPr lang="en-US" dirty="0"/>
              <a:t>Title is set to 32pt Arial </a:t>
            </a:r>
          </a:p>
        </p:txBody>
      </p:sp>
      <p:sp>
        <p:nvSpPr>
          <p:cNvPr id="6" name="Text Placeholder 10">
            <a:extLst>
              <a:ext uri="{FF2B5EF4-FFF2-40B4-BE49-F238E27FC236}">
                <a16:creationId xmlns:a16="http://schemas.microsoft.com/office/drawing/2014/main" id="{4EDE5821-3B49-DF43-BFA5-F52FAA0D55F9}"/>
              </a:ext>
            </a:extLst>
          </p:cNvPr>
          <p:cNvSpPr>
            <a:spLocks noGrp="1"/>
          </p:cNvSpPr>
          <p:nvPr>
            <p:ph type="body" sz="quarter" idx="11" hasCustomPrompt="1"/>
          </p:nvPr>
        </p:nvSpPr>
        <p:spPr>
          <a:xfrm>
            <a:off x="1403684" y="1526720"/>
            <a:ext cx="4834547" cy="3331029"/>
          </a:xfrm>
          <a:prstGeom prst="rect">
            <a:avLst/>
          </a:prstGeom>
        </p:spPr>
        <p:txBody>
          <a:bodyPr wrap="square" lIns="0" tIns="0" rIns="0" bIns="0">
            <a:noAutofit/>
          </a:bodyPr>
          <a:lstStyle>
            <a:lvl1pPr marL="342900" indent="-342900">
              <a:spcBef>
                <a:spcPts val="984"/>
              </a:spcBef>
              <a:buFont typeface="Arial" panose="020B0604020202020204" pitchFamily="34" charset="0"/>
              <a:buChar char="•"/>
              <a:defRPr sz="2800" baseline="0">
                <a:solidFill>
                  <a:schemeClr val="bg1"/>
                </a:solidFill>
                <a:latin typeface="Arial" panose="020B0604020202020204" pitchFamily="34" charset="0"/>
                <a:cs typeface="Arial" panose="020B0604020202020204" pitchFamily="34" charset="0"/>
              </a:defRPr>
            </a:lvl1pPr>
            <a:lvl2pPr marL="800100" indent="-342900">
              <a:buClr>
                <a:srgbClr val="A9C23F"/>
              </a:buClr>
              <a:buFont typeface="Arial" panose="020B0604020202020204" pitchFamily="34" charset="0"/>
              <a:buChar char="•"/>
              <a:defRPr sz="2400">
                <a:solidFill>
                  <a:schemeClr val="bg1"/>
                </a:solidFill>
                <a:latin typeface="Arial" panose="020B0604020202020204" pitchFamily="34" charset="0"/>
                <a:cs typeface="Arial" panose="020B0604020202020204" pitchFamily="34" charset="0"/>
              </a:defRPr>
            </a:lvl2pPr>
            <a:lvl3pPr marL="1200150" indent="-285750">
              <a:buClr>
                <a:schemeClr val="bg1"/>
              </a:buClr>
              <a:buFont typeface="Arial" panose="020B0604020202020204" pitchFamily="34" charset="0"/>
              <a:buChar char="•"/>
              <a:defRPr sz="2400">
                <a:solidFill>
                  <a:schemeClr val="bg1"/>
                </a:solidFill>
                <a:cs typeface="Arial" panose="020B0604020202020204" pitchFamily="34" charset="0"/>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altLang="en-US" dirty="0"/>
              <a:t>Use consistent wording</a:t>
            </a:r>
          </a:p>
          <a:p>
            <a:pPr lvl="1"/>
            <a:r>
              <a:rPr lang="en-US" altLang="en-US" dirty="0"/>
              <a:t>Improved test scores</a:t>
            </a:r>
          </a:p>
          <a:p>
            <a:pPr lvl="1"/>
            <a:r>
              <a:rPr lang="en-US" altLang="en-US" dirty="0"/>
              <a:t>Expanding Knowledge</a:t>
            </a:r>
          </a:p>
          <a:p>
            <a:pPr lvl="1"/>
            <a:r>
              <a:rPr lang="en-US" altLang="en-US" dirty="0"/>
              <a:t>Reduce time off task</a:t>
            </a:r>
          </a:p>
          <a:p>
            <a:pPr lvl="1"/>
            <a:r>
              <a:rPr lang="en-US" altLang="en-US" dirty="0"/>
              <a:t>Grades increase</a:t>
            </a:r>
          </a:p>
          <a:p>
            <a:pPr lvl="1"/>
            <a:r>
              <a:rPr lang="en-US" altLang="en-US" dirty="0"/>
              <a:t>No more than 5-6 bullets</a:t>
            </a:r>
          </a:p>
        </p:txBody>
      </p:sp>
    </p:spTree>
    <p:extLst>
      <p:ext uri="{BB962C8B-B14F-4D97-AF65-F5344CB8AC3E}">
        <p14:creationId xmlns:p14="http://schemas.microsoft.com/office/powerpoint/2010/main" val="15634160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Section Header">
    <p:bg>
      <p:bgPr>
        <a:solidFill>
          <a:srgbClr val="01426A"/>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A978636-39EF-F746-B718-47E63F2AA93B}"/>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bg1"/>
                </a:solidFill>
                <a:latin typeface="Arial" charset="0"/>
              </a:defRPr>
            </a:lvl1pPr>
          </a:lstStyle>
          <a:p>
            <a:r>
              <a:rPr lang="en-US" dirty="0"/>
              <a:t>Title is set to 32pt Arial </a:t>
            </a:r>
          </a:p>
        </p:txBody>
      </p:sp>
      <p:sp>
        <p:nvSpPr>
          <p:cNvPr id="3" name="Content Placeholder 2">
            <a:extLst>
              <a:ext uri="{FF2B5EF4-FFF2-40B4-BE49-F238E27FC236}">
                <a16:creationId xmlns:a16="http://schemas.microsoft.com/office/drawing/2014/main" id="{28E1C107-1288-9140-9253-9E49E9A6134B}"/>
              </a:ext>
            </a:extLst>
          </p:cNvPr>
          <p:cNvSpPr>
            <a:spLocks noGrp="1"/>
          </p:cNvSpPr>
          <p:nvPr>
            <p:ph sz="quarter" idx="10"/>
          </p:nvPr>
        </p:nvSpPr>
        <p:spPr>
          <a:xfrm>
            <a:off x="1403350" y="1139825"/>
            <a:ext cx="7212013" cy="3708400"/>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158706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2_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50015" y="2079010"/>
            <a:ext cx="7908185" cy="841990"/>
          </a:xfrm>
          <a:prstGeom prst="rect">
            <a:avLst/>
          </a:prstGeom>
        </p:spPr>
        <p:txBody>
          <a:bodyPr anchor="t"/>
          <a:lstStyle>
            <a:lvl1pPr marL="0" indent="0" algn="ctr">
              <a:buNone/>
              <a:defRPr sz="3600" baseline="0">
                <a:solidFill>
                  <a:schemeClr val="bg1"/>
                </a:solidFill>
                <a:latin typeface="Arial"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Title for section cover/end</a:t>
            </a:r>
          </a:p>
        </p:txBody>
      </p:sp>
      <p:sp>
        <p:nvSpPr>
          <p:cNvPr id="4" name="Rectangle 3">
            <a:extLst>
              <a:ext uri="{FF2B5EF4-FFF2-40B4-BE49-F238E27FC236}">
                <a16:creationId xmlns:a16="http://schemas.microsoft.com/office/drawing/2014/main" id="{B905E348-0170-0747-B77E-8E4B1AB24F09}"/>
              </a:ext>
            </a:extLst>
          </p:cNvPr>
          <p:cNvSpPr/>
          <p:nvPr userDrawn="1"/>
        </p:nvSpPr>
        <p:spPr>
          <a:xfrm>
            <a:off x="0" y="0"/>
            <a:ext cx="9144000" cy="64355"/>
          </a:xfrm>
          <a:prstGeom prst="rect">
            <a:avLst/>
          </a:prstGeom>
          <a:solidFill>
            <a:srgbClr val="78AA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05188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9D87001-1F87-3047-9E99-381BAB43CFEB}"/>
              </a:ext>
            </a:extLst>
          </p:cNvPr>
          <p:cNvSpPr>
            <a:spLocks noGrp="1"/>
          </p:cNvSpPr>
          <p:nvPr>
            <p:ph type="title" hasCustomPrompt="1"/>
          </p:nvPr>
        </p:nvSpPr>
        <p:spPr>
          <a:xfrm>
            <a:off x="334738" y="1786197"/>
            <a:ext cx="2923617" cy="1510795"/>
          </a:xfrm>
          <a:prstGeom prst="rect">
            <a:avLst/>
          </a:prstGeom>
        </p:spPr>
        <p:txBody>
          <a:bodyPr vert="horz"/>
          <a:lstStyle>
            <a:lvl1pPr algn="l">
              <a:defRPr sz="2400" kern="1200" spc="100" baseline="0">
                <a:solidFill>
                  <a:schemeClr val="bg1"/>
                </a:solidFill>
                <a:latin typeface="Arial" charset="0"/>
              </a:defRPr>
            </a:lvl1pPr>
          </a:lstStyle>
          <a:p>
            <a:r>
              <a:rPr lang="en-US" dirty="0"/>
              <a:t>Use this box for description of you picture or supporting text</a:t>
            </a:r>
          </a:p>
        </p:txBody>
      </p:sp>
      <p:sp>
        <p:nvSpPr>
          <p:cNvPr id="4" name="Picture Placeholder 2">
            <a:extLst>
              <a:ext uri="{FF2B5EF4-FFF2-40B4-BE49-F238E27FC236}">
                <a16:creationId xmlns:a16="http://schemas.microsoft.com/office/drawing/2014/main" id="{50DCA2CF-F22D-4B47-B741-21403BA81962}"/>
              </a:ext>
            </a:extLst>
          </p:cNvPr>
          <p:cNvSpPr>
            <a:spLocks noGrp="1"/>
          </p:cNvSpPr>
          <p:nvPr>
            <p:ph type="pic" sz="quarter" idx="10"/>
          </p:nvPr>
        </p:nvSpPr>
        <p:spPr>
          <a:xfrm>
            <a:off x="3438659" y="0"/>
            <a:ext cx="5705341" cy="5143500"/>
          </a:xfrm>
          <a:prstGeom prst="rect">
            <a:avLst/>
          </a:prstGeom>
        </p:spPr>
        <p:txBody>
          <a:bodyPr/>
          <a:lstStyle>
            <a:lvl1pPr>
              <a:defRPr>
                <a:solidFill>
                  <a:schemeClr val="bg1"/>
                </a:solidFill>
              </a:defRPr>
            </a:lvl1pPr>
          </a:lstStyle>
          <a:p>
            <a:endParaRPr lang="en-US" dirty="0"/>
          </a:p>
        </p:txBody>
      </p:sp>
    </p:spTree>
    <p:extLst>
      <p:ext uri="{BB962C8B-B14F-4D97-AF65-F5344CB8AC3E}">
        <p14:creationId xmlns:p14="http://schemas.microsoft.com/office/powerpoint/2010/main" val="25417957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50DCA2CF-F22D-4B47-B741-21403BA81962}"/>
              </a:ext>
            </a:extLst>
          </p:cNvPr>
          <p:cNvSpPr>
            <a:spLocks noGrp="1"/>
          </p:cNvSpPr>
          <p:nvPr>
            <p:ph type="pic" sz="quarter" idx="10"/>
          </p:nvPr>
        </p:nvSpPr>
        <p:spPr>
          <a:xfrm>
            <a:off x="3438659" y="0"/>
            <a:ext cx="5705341" cy="5143500"/>
          </a:xfrm>
          <a:prstGeom prst="rect">
            <a:avLst/>
          </a:prstGeom>
        </p:spPr>
        <p:txBody>
          <a:bodyPr/>
          <a:lstStyle>
            <a:lvl1pPr>
              <a:defRPr>
                <a:solidFill>
                  <a:schemeClr val="bg1"/>
                </a:solidFill>
              </a:defRPr>
            </a:lvl1pPr>
          </a:lstStyle>
          <a:p>
            <a:endParaRPr lang="en-US" dirty="0"/>
          </a:p>
        </p:txBody>
      </p:sp>
      <p:sp>
        <p:nvSpPr>
          <p:cNvPr id="7" name="Text Placeholder 3">
            <a:extLst>
              <a:ext uri="{FF2B5EF4-FFF2-40B4-BE49-F238E27FC236}">
                <a16:creationId xmlns:a16="http://schemas.microsoft.com/office/drawing/2014/main" id="{5CB81392-7A68-2149-BE10-BA7ED22B755B}"/>
              </a:ext>
            </a:extLst>
          </p:cNvPr>
          <p:cNvSpPr>
            <a:spLocks noGrp="1"/>
          </p:cNvSpPr>
          <p:nvPr>
            <p:ph type="body" sz="quarter" idx="14" hasCustomPrompt="1"/>
          </p:nvPr>
        </p:nvSpPr>
        <p:spPr>
          <a:xfrm>
            <a:off x="386367" y="1719330"/>
            <a:ext cx="2891306" cy="2240924"/>
          </a:xfrm>
          <a:prstGeom prst="rect">
            <a:avLst/>
          </a:prstGeom>
        </p:spPr>
        <p:txBody>
          <a:bodyPr lIns="0" tIns="0" rIns="0" bIns="0"/>
          <a:lstStyle>
            <a:lvl1pPr marL="0" indent="0">
              <a:buNone/>
              <a:defRPr sz="2400" i="1">
                <a:solidFill>
                  <a:srgbClr val="A9C23F"/>
                </a:solidFill>
                <a:latin typeface="Times New Roman" panose="02020603050405020304" pitchFamily="18" charset="0"/>
                <a:cs typeface="Times New Roman" panose="02020603050405020304" pitchFamily="18"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“Use short sentence in slide, go to the point, remember presentation are informative materials”</a:t>
            </a:r>
          </a:p>
        </p:txBody>
      </p:sp>
    </p:spTree>
    <p:extLst>
      <p:ext uri="{BB962C8B-B14F-4D97-AF65-F5344CB8AC3E}">
        <p14:creationId xmlns:p14="http://schemas.microsoft.com/office/powerpoint/2010/main" val="1657069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9D87001-1F87-3047-9E99-381BAB43CFEB}"/>
              </a:ext>
            </a:extLst>
          </p:cNvPr>
          <p:cNvSpPr>
            <a:spLocks noGrp="1"/>
          </p:cNvSpPr>
          <p:nvPr>
            <p:ph type="title" hasCustomPrompt="1"/>
          </p:nvPr>
        </p:nvSpPr>
        <p:spPr>
          <a:xfrm>
            <a:off x="334738" y="1786197"/>
            <a:ext cx="2923617" cy="589955"/>
          </a:xfrm>
          <a:prstGeom prst="rect">
            <a:avLst/>
          </a:prstGeom>
        </p:spPr>
        <p:txBody>
          <a:bodyPr vert="horz"/>
          <a:lstStyle>
            <a:lvl1pPr algn="l">
              <a:defRPr sz="2400" kern="1200" spc="100" baseline="0">
                <a:solidFill>
                  <a:schemeClr val="bg1"/>
                </a:solidFill>
                <a:latin typeface="Arial" charset="0"/>
              </a:defRPr>
            </a:lvl1pPr>
          </a:lstStyle>
          <a:p>
            <a:r>
              <a:rPr lang="en-US" dirty="0"/>
              <a:t>Short subtitle</a:t>
            </a:r>
          </a:p>
        </p:txBody>
      </p:sp>
      <p:sp>
        <p:nvSpPr>
          <p:cNvPr id="4" name="Picture Placeholder 2">
            <a:extLst>
              <a:ext uri="{FF2B5EF4-FFF2-40B4-BE49-F238E27FC236}">
                <a16:creationId xmlns:a16="http://schemas.microsoft.com/office/drawing/2014/main" id="{50DCA2CF-F22D-4B47-B741-21403BA81962}"/>
              </a:ext>
            </a:extLst>
          </p:cNvPr>
          <p:cNvSpPr>
            <a:spLocks noGrp="1"/>
          </p:cNvSpPr>
          <p:nvPr>
            <p:ph type="pic" sz="quarter" idx="10"/>
          </p:nvPr>
        </p:nvSpPr>
        <p:spPr>
          <a:xfrm>
            <a:off x="3438659" y="0"/>
            <a:ext cx="5705341" cy="5143500"/>
          </a:xfrm>
          <a:prstGeom prst="rect">
            <a:avLst/>
          </a:prstGeom>
        </p:spPr>
        <p:txBody>
          <a:bodyPr/>
          <a:lstStyle>
            <a:lvl1pPr>
              <a:defRPr>
                <a:solidFill>
                  <a:schemeClr val="bg1"/>
                </a:solidFill>
              </a:defRPr>
            </a:lvl1pPr>
          </a:lstStyle>
          <a:p>
            <a:endParaRPr lang="en-US" dirty="0"/>
          </a:p>
        </p:txBody>
      </p:sp>
      <p:sp>
        <p:nvSpPr>
          <p:cNvPr id="7" name="Text Placeholder 3">
            <a:extLst>
              <a:ext uri="{FF2B5EF4-FFF2-40B4-BE49-F238E27FC236}">
                <a16:creationId xmlns:a16="http://schemas.microsoft.com/office/drawing/2014/main" id="{FCB23755-0051-BA4A-B0DF-949FC8C6B487}"/>
              </a:ext>
            </a:extLst>
          </p:cNvPr>
          <p:cNvSpPr>
            <a:spLocks noGrp="1"/>
          </p:cNvSpPr>
          <p:nvPr>
            <p:ph type="body" sz="quarter" idx="14" hasCustomPrompt="1"/>
          </p:nvPr>
        </p:nvSpPr>
        <p:spPr>
          <a:xfrm>
            <a:off x="334739" y="2479184"/>
            <a:ext cx="2923616" cy="2240924"/>
          </a:xfrm>
          <a:prstGeom prst="rect">
            <a:avLst/>
          </a:prstGeom>
        </p:spPr>
        <p:txBody>
          <a:bodyPr lIns="0" tIns="0" rIns="0" bIns="0"/>
          <a:lstStyle>
            <a:lvl1pPr marL="0" indent="0">
              <a:buNone/>
              <a:defRPr sz="2400" i="1">
                <a:solidFill>
                  <a:srgbClr val="A9C23F"/>
                </a:solidFill>
                <a:latin typeface="Times New Roman" panose="02020603050405020304" pitchFamily="18" charset="0"/>
                <a:cs typeface="Times New Roman" panose="02020603050405020304" pitchFamily="18"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“Use short sentence in slide, go to the point, remember presentation are informative materials”</a:t>
            </a:r>
          </a:p>
        </p:txBody>
      </p:sp>
    </p:spTree>
    <p:extLst>
      <p:ext uri="{BB962C8B-B14F-4D97-AF65-F5344CB8AC3E}">
        <p14:creationId xmlns:p14="http://schemas.microsoft.com/office/powerpoint/2010/main" val="20462605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01426A"/>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2F5DC47-BA39-9940-99DE-0706588BC70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47027" y="3737113"/>
            <a:ext cx="1024466" cy="1024466"/>
          </a:xfrm>
          <a:prstGeom prst="rect">
            <a:avLst/>
          </a:prstGeom>
        </p:spPr>
      </p:pic>
      <p:sp>
        <p:nvSpPr>
          <p:cNvPr id="9" name="Text Placeholder 2">
            <a:extLst>
              <a:ext uri="{FF2B5EF4-FFF2-40B4-BE49-F238E27FC236}">
                <a16:creationId xmlns:a16="http://schemas.microsoft.com/office/drawing/2014/main" id="{E7154363-92AF-A84E-BF51-E40E9124DB2F}"/>
              </a:ext>
            </a:extLst>
          </p:cNvPr>
          <p:cNvSpPr>
            <a:spLocks noGrp="1"/>
          </p:cNvSpPr>
          <p:nvPr>
            <p:ph type="body" idx="1" hasCustomPrompt="1"/>
          </p:nvPr>
        </p:nvSpPr>
        <p:spPr>
          <a:xfrm>
            <a:off x="550015" y="2079010"/>
            <a:ext cx="3152555" cy="841990"/>
          </a:xfrm>
          <a:prstGeom prst="rect">
            <a:avLst/>
          </a:prstGeom>
        </p:spPr>
        <p:txBody>
          <a:bodyPr anchor="t"/>
          <a:lstStyle>
            <a:lvl1pPr marL="0" indent="0" algn="ctr">
              <a:buNone/>
              <a:defRPr sz="2400" b="0" i="0" baseline="0">
                <a:solidFill>
                  <a:schemeClr val="bg1"/>
                </a:solidFill>
                <a:latin typeface="Arial" panose="020B0604020202020204" pitchFamily="34" charset="0"/>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PRESENTATION GUIDELINES</a:t>
            </a:r>
          </a:p>
        </p:txBody>
      </p:sp>
      <p:sp>
        <p:nvSpPr>
          <p:cNvPr id="10" name="Text Placeholder 2">
            <a:extLst>
              <a:ext uri="{FF2B5EF4-FFF2-40B4-BE49-F238E27FC236}">
                <a16:creationId xmlns:a16="http://schemas.microsoft.com/office/drawing/2014/main" id="{D96A5090-EED3-804E-990C-3BC94AED3A4F}"/>
              </a:ext>
            </a:extLst>
          </p:cNvPr>
          <p:cNvSpPr>
            <a:spLocks noGrp="1"/>
          </p:cNvSpPr>
          <p:nvPr>
            <p:ph type="body" idx="10" hasCustomPrompt="1"/>
          </p:nvPr>
        </p:nvSpPr>
        <p:spPr>
          <a:xfrm>
            <a:off x="550015" y="415102"/>
            <a:ext cx="3152555" cy="841990"/>
          </a:xfrm>
          <a:prstGeom prst="rect">
            <a:avLst/>
          </a:prstGeom>
        </p:spPr>
        <p:txBody>
          <a:bodyPr anchor="t"/>
          <a:lstStyle>
            <a:lvl1pPr marL="0" indent="0" algn="ctr">
              <a:buNone/>
              <a:defRPr sz="1600" b="0" i="0" spc="100" baseline="0">
                <a:solidFill>
                  <a:schemeClr val="bg1"/>
                </a:solidFill>
                <a:latin typeface="Arial" panose="020B0604020202020204" pitchFamily="34" charset="0"/>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COMMUNICATIONS</a:t>
            </a:r>
          </a:p>
        </p:txBody>
      </p:sp>
      <p:sp>
        <p:nvSpPr>
          <p:cNvPr id="4" name="Picture Placeholder 3">
            <a:extLst>
              <a:ext uri="{FF2B5EF4-FFF2-40B4-BE49-F238E27FC236}">
                <a16:creationId xmlns:a16="http://schemas.microsoft.com/office/drawing/2014/main" id="{9AC0B43A-CB0F-0A49-B120-35406648DFAE}"/>
              </a:ext>
            </a:extLst>
          </p:cNvPr>
          <p:cNvSpPr>
            <a:spLocks noGrp="1" noChangeAspect="1"/>
          </p:cNvSpPr>
          <p:nvPr>
            <p:ph type="pic" sz="quarter" idx="11"/>
          </p:nvPr>
        </p:nvSpPr>
        <p:spPr>
          <a:xfrm>
            <a:off x="4237038" y="0"/>
            <a:ext cx="4906962" cy="5143500"/>
          </a:xfrm>
          <a:prstGeom prst="rect">
            <a:avLst/>
          </a:prstGeom>
        </p:spPr>
        <p:txBody>
          <a:bodyPr/>
          <a:lstStyle>
            <a:lvl1pPr>
              <a:defRPr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1" name="Rectangle 10">
            <a:extLst>
              <a:ext uri="{FF2B5EF4-FFF2-40B4-BE49-F238E27FC236}">
                <a16:creationId xmlns:a16="http://schemas.microsoft.com/office/drawing/2014/main" id="{4B681C89-5D2B-7845-A8C4-9B0668E281EE}"/>
              </a:ext>
            </a:extLst>
          </p:cNvPr>
          <p:cNvSpPr/>
          <p:nvPr userDrawn="1"/>
        </p:nvSpPr>
        <p:spPr>
          <a:xfrm>
            <a:off x="0" y="5079145"/>
            <a:ext cx="4237038" cy="64355"/>
          </a:xfrm>
          <a:prstGeom prst="rect">
            <a:avLst/>
          </a:prstGeom>
          <a:solidFill>
            <a:srgbClr val="78AA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85903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01426A"/>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9FEC47-7F4F-4D46-8C1D-80592AD2EC8F}"/>
              </a:ext>
            </a:extLst>
          </p:cNvPr>
          <p:cNvSpPr/>
          <p:nvPr userDrawn="1"/>
        </p:nvSpPr>
        <p:spPr>
          <a:xfrm>
            <a:off x="0" y="5079145"/>
            <a:ext cx="9144000" cy="64355"/>
          </a:xfrm>
          <a:prstGeom prst="rect">
            <a:avLst/>
          </a:prstGeom>
          <a:solidFill>
            <a:srgbClr val="78AA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 Placeholder 10">
            <a:extLst>
              <a:ext uri="{FF2B5EF4-FFF2-40B4-BE49-F238E27FC236}">
                <a16:creationId xmlns:a16="http://schemas.microsoft.com/office/drawing/2014/main" id="{A868BC3E-A4B8-3D4D-9177-45DDA8AA488D}"/>
              </a:ext>
            </a:extLst>
          </p:cNvPr>
          <p:cNvSpPr>
            <a:spLocks noGrp="1"/>
          </p:cNvSpPr>
          <p:nvPr>
            <p:ph type="body" sz="quarter" idx="11" hasCustomPrompt="1"/>
          </p:nvPr>
        </p:nvSpPr>
        <p:spPr>
          <a:xfrm>
            <a:off x="1403683" y="1812470"/>
            <a:ext cx="7210927" cy="2951617"/>
          </a:xfrm>
          <a:prstGeom prst="rect">
            <a:avLst/>
          </a:prstGeom>
        </p:spPr>
        <p:txBody>
          <a:bodyPr wrap="square" lIns="0" tIns="0" rIns="0" bIns="0">
            <a:noAutofit/>
          </a:bodyPr>
          <a:lstStyle>
            <a:lvl1pPr marL="0" indent="0">
              <a:spcBef>
                <a:spcPts val="984"/>
              </a:spcBef>
              <a:buNone/>
              <a:defRPr sz="1800" baseline="0">
                <a:solidFill>
                  <a:srgbClr val="FF0000"/>
                </a:solidFill>
                <a:latin typeface="Arial" panose="020B0604020202020204" pitchFamily="34" charset="0"/>
              </a:defRPr>
            </a:lvl1pPr>
            <a:lvl2pPr marL="800100" indent="-342900">
              <a:buFont typeface="Arial" panose="020B0604020202020204" pitchFamily="34" charset="0"/>
              <a:buChar char="•"/>
              <a:defRPr sz="2000">
                <a:solidFill>
                  <a:schemeClr val="bg1"/>
                </a:solidFill>
              </a:defRPr>
            </a:lvl2pPr>
            <a:lvl3pPr marL="1200150" indent="-28575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altLang="en-US" dirty="0"/>
              <a:t>Avoid excessive verbiage leading to excessively lengthy text that is not only redundant but also repetitive and reiterative. Too much text makes it difficult to see and process the information. People will either try to read everything or copy down everything and will quickly lose interest. Use more slides, list only the key points, and add the details verbally.</a:t>
            </a:r>
          </a:p>
          <a:p>
            <a:pPr lvl="0"/>
            <a:endParaRPr lang="en-US" altLang="en-US" dirty="0"/>
          </a:p>
          <a:p>
            <a:pPr lvl="0"/>
            <a:r>
              <a:rPr lang="en-US" altLang="en-US" dirty="0"/>
              <a:t>No recommended slide  </a:t>
            </a:r>
            <a:endParaRPr lang="en-US" dirty="0"/>
          </a:p>
        </p:txBody>
      </p:sp>
      <p:sp>
        <p:nvSpPr>
          <p:cNvPr id="10" name="Text Placeholder 3">
            <a:extLst>
              <a:ext uri="{FF2B5EF4-FFF2-40B4-BE49-F238E27FC236}">
                <a16:creationId xmlns:a16="http://schemas.microsoft.com/office/drawing/2014/main" id="{C7BC68FE-2708-634C-BF48-63FA1AE7C6CF}"/>
              </a:ext>
            </a:extLst>
          </p:cNvPr>
          <p:cNvSpPr>
            <a:spLocks noGrp="1"/>
          </p:cNvSpPr>
          <p:nvPr>
            <p:ph type="body" sz="quarter" idx="13" hasCustomPrompt="1"/>
          </p:nvPr>
        </p:nvSpPr>
        <p:spPr>
          <a:xfrm>
            <a:off x="1403684" y="1243262"/>
            <a:ext cx="7210926" cy="477962"/>
          </a:xfrm>
          <a:prstGeom prst="rect">
            <a:avLst/>
          </a:prstGeom>
        </p:spPr>
        <p:txBody>
          <a:bodyPr lIns="0" tIns="0" rIns="0" bIns="0"/>
          <a:lstStyle>
            <a:lvl1pPr marL="0" indent="0">
              <a:buNone/>
              <a:defRPr sz="2800">
                <a:solidFill>
                  <a:srgbClr val="A9C23F"/>
                </a:solidFill>
                <a:latin typeface="Arial" panose="020B0604020202020204" pitchFamily="34" charset="0"/>
                <a:cs typeface="Arial" panose="020B0604020202020204" pitchFamily="34"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Subtitle at 28pt</a:t>
            </a:r>
          </a:p>
        </p:txBody>
      </p:sp>
      <p:sp>
        <p:nvSpPr>
          <p:cNvPr id="6" name="Title 1">
            <a:extLst>
              <a:ext uri="{FF2B5EF4-FFF2-40B4-BE49-F238E27FC236}">
                <a16:creationId xmlns:a16="http://schemas.microsoft.com/office/drawing/2014/main" id="{49D20DDD-2AE6-4146-833D-67A5A96FC26C}"/>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tx1"/>
                </a:solidFill>
                <a:latin typeface="Arial" charset="0"/>
              </a:defRPr>
            </a:lvl1pPr>
          </a:lstStyle>
          <a:p>
            <a:r>
              <a:rPr lang="en-US" dirty="0"/>
              <a:t>Title is set to 32pt Arial </a:t>
            </a:r>
          </a:p>
        </p:txBody>
      </p:sp>
    </p:spTree>
    <p:extLst>
      <p:ext uri="{BB962C8B-B14F-4D97-AF65-F5344CB8AC3E}">
        <p14:creationId xmlns:p14="http://schemas.microsoft.com/office/powerpoint/2010/main" val="2019391450"/>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Section Header">
    <p:bg>
      <p:bgPr>
        <a:solidFill>
          <a:srgbClr val="01426A"/>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FCF5930-A151-5640-99E7-966E060E1A96}"/>
              </a:ext>
            </a:extLst>
          </p:cNvPr>
          <p:cNvSpPr>
            <a:spLocks noGrp="1"/>
          </p:cNvSpPr>
          <p:nvPr>
            <p:ph type="pic" sz="quarter" idx="10"/>
          </p:nvPr>
        </p:nvSpPr>
        <p:spPr>
          <a:xfrm>
            <a:off x="4981575" y="1243262"/>
            <a:ext cx="3633788" cy="3520826"/>
          </a:xfrm>
          <a:prstGeom prst="rect">
            <a:avLst/>
          </a:prstGeom>
        </p:spPr>
        <p:txBody>
          <a:bodyPr/>
          <a:lstStyle>
            <a:lvl1pPr>
              <a:defRPr>
                <a:solidFill>
                  <a:schemeClr val="bg1"/>
                </a:solidFill>
              </a:defRPr>
            </a:lvl1pPr>
          </a:lstStyle>
          <a:p>
            <a:endParaRPr lang="en-US" dirty="0"/>
          </a:p>
        </p:txBody>
      </p:sp>
      <p:sp>
        <p:nvSpPr>
          <p:cNvPr id="4" name="Text Placeholder 3">
            <a:extLst>
              <a:ext uri="{FF2B5EF4-FFF2-40B4-BE49-F238E27FC236}">
                <a16:creationId xmlns:a16="http://schemas.microsoft.com/office/drawing/2014/main" id="{0197BE77-7D28-9E47-A7B4-0FBDC883282C}"/>
              </a:ext>
            </a:extLst>
          </p:cNvPr>
          <p:cNvSpPr>
            <a:spLocks noGrp="1"/>
          </p:cNvSpPr>
          <p:nvPr>
            <p:ph type="body" sz="quarter" idx="13" hasCustomPrompt="1"/>
          </p:nvPr>
        </p:nvSpPr>
        <p:spPr>
          <a:xfrm>
            <a:off x="1403684" y="1564783"/>
            <a:ext cx="3345049" cy="2711004"/>
          </a:xfrm>
          <a:prstGeom prst="rect">
            <a:avLst/>
          </a:prstGeom>
        </p:spPr>
        <p:txBody>
          <a:bodyPr lIns="0" tIns="0" rIns="0" bIns="0"/>
          <a:lstStyle>
            <a:lvl1pPr marL="0" indent="0">
              <a:buNone/>
              <a:defRPr sz="2400" i="1">
                <a:solidFill>
                  <a:srgbClr val="A9C23F"/>
                </a:solidFill>
                <a:latin typeface="Times New Roman" panose="02020603050405020304" pitchFamily="18" charset="0"/>
                <a:cs typeface="Times New Roman" panose="02020603050405020304" pitchFamily="18"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“Use short sentence in slide, go to the point, remember presentation are informative materials, use images and bulleted list to share the information, add images”</a:t>
            </a:r>
          </a:p>
        </p:txBody>
      </p:sp>
      <p:sp>
        <p:nvSpPr>
          <p:cNvPr id="5" name="Title 1">
            <a:extLst>
              <a:ext uri="{FF2B5EF4-FFF2-40B4-BE49-F238E27FC236}">
                <a16:creationId xmlns:a16="http://schemas.microsoft.com/office/drawing/2014/main" id="{592D2AB1-D3CD-D54A-A700-61CB95A0E6A5}"/>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bg1"/>
                </a:solidFill>
                <a:latin typeface="Arial" charset="0"/>
              </a:defRPr>
            </a:lvl1pPr>
          </a:lstStyle>
          <a:p>
            <a:r>
              <a:rPr lang="en-US" dirty="0"/>
              <a:t>Title is set to 32pt Arial </a:t>
            </a:r>
          </a:p>
        </p:txBody>
      </p:sp>
    </p:spTree>
    <p:extLst>
      <p:ext uri="{BB962C8B-B14F-4D97-AF65-F5344CB8AC3E}">
        <p14:creationId xmlns:p14="http://schemas.microsoft.com/office/powerpoint/2010/main" val="2696365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01426A"/>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9FEC47-7F4F-4D46-8C1D-80592AD2EC8F}"/>
              </a:ext>
            </a:extLst>
          </p:cNvPr>
          <p:cNvSpPr/>
          <p:nvPr userDrawn="1"/>
        </p:nvSpPr>
        <p:spPr>
          <a:xfrm>
            <a:off x="0" y="5079145"/>
            <a:ext cx="9144000" cy="64355"/>
          </a:xfrm>
          <a:prstGeom prst="rect">
            <a:avLst/>
          </a:prstGeom>
          <a:solidFill>
            <a:srgbClr val="78AA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 Placeholder 10">
            <a:extLst>
              <a:ext uri="{FF2B5EF4-FFF2-40B4-BE49-F238E27FC236}">
                <a16:creationId xmlns:a16="http://schemas.microsoft.com/office/drawing/2014/main" id="{A868BC3E-A4B8-3D4D-9177-45DDA8AA488D}"/>
              </a:ext>
            </a:extLst>
          </p:cNvPr>
          <p:cNvSpPr>
            <a:spLocks noGrp="1"/>
          </p:cNvSpPr>
          <p:nvPr>
            <p:ph type="body" sz="quarter" idx="11" hasCustomPrompt="1"/>
          </p:nvPr>
        </p:nvSpPr>
        <p:spPr>
          <a:xfrm>
            <a:off x="1403683" y="1940020"/>
            <a:ext cx="7210927" cy="3046918"/>
          </a:xfrm>
          <a:prstGeom prst="rect">
            <a:avLst/>
          </a:prstGeom>
        </p:spPr>
        <p:txBody>
          <a:bodyPr wrap="square" lIns="0" tIns="0" rIns="0" bIns="0">
            <a:noAutofit/>
          </a:bodyPr>
          <a:lstStyle>
            <a:lvl1pPr marL="0" indent="0" hangingPunct="1">
              <a:spcBef>
                <a:spcPts val="984"/>
              </a:spcBef>
              <a:buNone/>
              <a:defRPr sz="2400" baseline="0">
                <a:solidFill>
                  <a:schemeClr val="tx1"/>
                </a:solidFill>
                <a:latin typeface="Arial" panose="020B0604020202020204" pitchFamily="34" charset="0"/>
              </a:defRPr>
            </a:lvl1pPr>
            <a:lvl2pPr marL="800100" indent="-342900">
              <a:buFont typeface="Arial" panose="020B0604020202020204" pitchFamily="34" charset="0"/>
              <a:buChar char="•"/>
              <a:defRPr sz="2000">
                <a:solidFill>
                  <a:schemeClr val="bg1"/>
                </a:solidFill>
              </a:defRPr>
            </a:lvl2pPr>
            <a:lvl3pPr marL="1200150" indent="-28575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altLang="en-US" dirty="0"/>
              <a:t>Avoid excessive verbiage leading to excessively lengthy text that is not only redundant but also repetitive and reiterative. Too much text makes it difficult to see and process the information.</a:t>
            </a:r>
          </a:p>
          <a:p>
            <a:pPr lvl="0"/>
            <a:endParaRPr lang="en-US" altLang="en-US" dirty="0"/>
          </a:p>
          <a:p>
            <a:pPr lvl="0"/>
            <a:r>
              <a:rPr lang="en-US" altLang="en-US" dirty="0"/>
              <a:t>Font minimum size 24pt and keep font sizes consistent in all slides</a:t>
            </a:r>
            <a:endParaRPr lang="en-US" dirty="0"/>
          </a:p>
        </p:txBody>
      </p:sp>
      <p:sp>
        <p:nvSpPr>
          <p:cNvPr id="6" name="Text Placeholder 3">
            <a:extLst>
              <a:ext uri="{FF2B5EF4-FFF2-40B4-BE49-F238E27FC236}">
                <a16:creationId xmlns:a16="http://schemas.microsoft.com/office/drawing/2014/main" id="{CF84465D-91D0-684C-B467-D4CDE589B2C0}"/>
              </a:ext>
            </a:extLst>
          </p:cNvPr>
          <p:cNvSpPr>
            <a:spLocks noGrp="1"/>
          </p:cNvSpPr>
          <p:nvPr>
            <p:ph type="body" sz="quarter" idx="13" hasCustomPrompt="1"/>
          </p:nvPr>
        </p:nvSpPr>
        <p:spPr>
          <a:xfrm>
            <a:off x="1403684" y="1243262"/>
            <a:ext cx="7210926" cy="477962"/>
          </a:xfrm>
          <a:prstGeom prst="rect">
            <a:avLst/>
          </a:prstGeom>
        </p:spPr>
        <p:txBody>
          <a:bodyPr lIns="0" tIns="0" rIns="0" bIns="0"/>
          <a:lstStyle>
            <a:lvl1pPr marL="0" indent="0">
              <a:buNone/>
              <a:defRPr sz="2800">
                <a:solidFill>
                  <a:srgbClr val="A9C23F"/>
                </a:solidFill>
                <a:latin typeface="Arial" panose="020B0604020202020204" pitchFamily="34" charset="0"/>
                <a:cs typeface="Arial" panose="020B0604020202020204" pitchFamily="34"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Subtitle at 28pt</a:t>
            </a:r>
          </a:p>
        </p:txBody>
      </p:sp>
      <p:sp>
        <p:nvSpPr>
          <p:cNvPr id="8" name="Title 1">
            <a:extLst>
              <a:ext uri="{FF2B5EF4-FFF2-40B4-BE49-F238E27FC236}">
                <a16:creationId xmlns:a16="http://schemas.microsoft.com/office/drawing/2014/main" id="{46D1AF60-37CA-2E47-946E-0A86B4CA9F64}"/>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tx1"/>
                </a:solidFill>
                <a:latin typeface="Arial" charset="0"/>
              </a:defRPr>
            </a:lvl1pPr>
          </a:lstStyle>
          <a:p>
            <a:r>
              <a:rPr lang="en-US" dirty="0"/>
              <a:t>Title is set to 32pt Arial </a:t>
            </a:r>
          </a:p>
        </p:txBody>
      </p:sp>
    </p:spTree>
    <p:extLst>
      <p:ext uri="{BB962C8B-B14F-4D97-AF65-F5344CB8AC3E}">
        <p14:creationId xmlns:p14="http://schemas.microsoft.com/office/powerpoint/2010/main" val="1500866635"/>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rgbClr val="01426A"/>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9FEC47-7F4F-4D46-8C1D-80592AD2EC8F}"/>
              </a:ext>
            </a:extLst>
          </p:cNvPr>
          <p:cNvSpPr/>
          <p:nvPr userDrawn="1"/>
        </p:nvSpPr>
        <p:spPr>
          <a:xfrm>
            <a:off x="0" y="5079145"/>
            <a:ext cx="9144000" cy="64355"/>
          </a:xfrm>
          <a:prstGeom prst="rect">
            <a:avLst/>
          </a:prstGeom>
          <a:solidFill>
            <a:srgbClr val="78AA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 Placeholder 10">
            <a:extLst>
              <a:ext uri="{FF2B5EF4-FFF2-40B4-BE49-F238E27FC236}">
                <a16:creationId xmlns:a16="http://schemas.microsoft.com/office/drawing/2014/main" id="{A868BC3E-A4B8-3D4D-9177-45DDA8AA488D}"/>
              </a:ext>
            </a:extLst>
          </p:cNvPr>
          <p:cNvSpPr>
            <a:spLocks noGrp="1"/>
          </p:cNvSpPr>
          <p:nvPr>
            <p:ph type="body" sz="quarter" idx="11" hasCustomPrompt="1"/>
          </p:nvPr>
        </p:nvSpPr>
        <p:spPr>
          <a:xfrm>
            <a:off x="1403683" y="1940020"/>
            <a:ext cx="7210927" cy="1659625"/>
          </a:xfrm>
          <a:prstGeom prst="rect">
            <a:avLst/>
          </a:prstGeom>
        </p:spPr>
        <p:txBody>
          <a:bodyPr wrap="square" lIns="0" tIns="0" rIns="0" bIns="0">
            <a:noAutofit/>
          </a:bodyPr>
          <a:lstStyle>
            <a:lvl1pPr marL="0" indent="0" hangingPunct="1">
              <a:spcBef>
                <a:spcPts val="984"/>
              </a:spcBef>
              <a:buNone/>
              <a:defRPr sz="2400" baseline="0">
                <a:solidFill>
                  <a:schemeClr val="tx1"/>
                </a:solidFill>
                <a:latin typeface="Arial" panose="020B0604020202020204" pitchFamily="34" charset="0"/>
              </a:defRPr>
            </a:lvl1pPr>
            <a:lvl2pPr marL="800100" indent="-342900">
              <a:buFont typeface="Arial" panose="020B0604020202020204" pitchFamily="34" charset="0"/>
              <a:buChar char="•"/>
              <a:defRPr sz="2000">
                <a:solidFill>
                  <a:schemeClr val="bg1"/>
                </a:solidFill>
              </a:defRPr>
            </a:lvl2pPr>
            <a:lvl3pPr marL="1200150" indent="-28575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altLang="en-US" dirty="0"/>
              <a:t>Avoid excessive verbiage leading to excessively lengthy text that is not only redundant but also repetitive and reiterative. Too much text makes it difficult to see and process the information.</a:t>
            </a:r>
          </a:p>
        </p:txBody>
      </p:sp>
      <p:sp>
        <p:nvSpPr>
          <p:cNvPr id="6" name="Text Placeholder 3">
            <a:extLst>
              <a:ext uri="{FF2B5EF4-FFF2-40B4-BE49-F238E27FC236}">
                <a16:creationId xmlns:a16="http://schemas.microsoft.com/office/drawing/2014/main" id="{CF84465D-91D0-684C-B467-D4CDE589B2C0}"/>
              </a:ext>
            </a:extLst>
          </p:cNvPr>
          <p:cNvSpPr>
            <a:spLocks noGrp="1"/>
          </p:cNvSpPr>
          <p:nvPr>
            <p:ph type="body" sz="quarter" idx="13" hasCustomPrompt="1"/>
          </p:nvPr>
        </p:nvSpPr>
        <p:spPr>
          <a:xfrm>
            <a:off x="1403684" y="1243262"/>
            <a:ext cx="7210926" cy="477962"/>
          </a:xfrm>
          <a:prstGeom prst="rect">
            <a:avLst/>
          </a:prstGeom>
        </p:spPr>
        <p:txBody>
          <a:bodyPr lIns="0" tIns="0" rIns="0" bIns="0"/>
          <a:lstStyle>
            <a:lvl1pPr marL="0" indent="0">
              <a:buNone/>
              <a:defRPr sz="2800">
                <a:solidFill>
                  <a:srgbClr val="A9C23F"/>
                </a:solidFill>
                <a:latin typeface="Arial" panose="020B0604020202020204" pitchFamily="34" charset="0"/>
                <a:cs typeface="Arial" panose="020B0604020202020204" pitchFamily="34"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Subtitle at 28pt</a:t>
            </a:r>
          </a:p>
        </p:txBody>
      </p:sp>
      <p:sp>
        <p:nvSpPr>
          <p:cNvPr id="8" name="Title 1">
            <a:extLst>
              <a:ext uri="{FF2B5EF4-FFF2-40B4-BE49-F238E27FC236}">
                <a16:creationId xmlns:a16="http://schemas.microsoft.com/office/drawing/2014/main" id="{46D1AF60-37CA-2E47-946E-0A86B4CA9F64}"/>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tx1"/>
                </a:solidFill>
                <a:latin typeface="Arial" charset="0"/>
              </a:defRPr>
            </a:lvl1pPr>
          </a:lstStyle>
          <a:p>
            <a:r>
              <a:rPr lang="en-US" dirty="0"/>
              <a:t>Title is set to 32pt Arial </a:t>
            </a:r>
          </a:p>
        </p:txBody>
      </p:sp>
      <p:sp>
        <p:nvSpPr>
          <p:cNvPr id="9" name="Text Placeholder 3">
            <a:extLst>
              <a:ext uri="{FF2B5EF4-FFF2-40B4-BE49-F238E27FC236}">
                <a16:creationId xmlns:a16="http://schemas.microsoft.com/office/drawing/2014/main" id="{9877F44C-769C-E048-852A-0634741F3780}"/>
              </a:ext>
            </a:extLst>
          </p:cNvPr>
          <p:cNvSpPr>
            <a:spLocks noGrp="1"/>
          </p:cNvSpPr>
          <p:nvPr>
            <p:ph type="body" sz="quarter" idx="14" hasCustomPrompt="1"/>
          </p:nvPr>
        </p:nvSpPr>
        <p:spPr>
          <a:xfrm>
            <a:off x="2408349" y="3747752"/>
            <a:ext cx="6206261" cy="1007935"/>
          </a:xfrm>
          <a:prstGeom prst="rect">
            <a:avLst/>
          </a:prstGeom>
        </p:spPr>
        <p:txBody>
          <a:bodyPr lIns="0" tIns="0" rIns="0" bIns="0"/>
          <a:lstStyle>
            <a:lvl1pPr marL="0" indent="0">
              <a:buNone/>
              <a:defRPr sz="2400" i="1">
                <a:solidFill>
                  <a:srgbClr val="A9C23F"/>
                </a:solidFill>
                <a:latin typeface="Times New Roman" panose="02020603050405020304" pitchFamily="18" charset="0"/>
                <a:cs typeface="Times New Roman" panose="02020603050405020304" pitchFamily="18"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“Use short sentence in slide, go to the point, remember presentation are informative materials”</a:t>
            </a:r>
          </a:p>
        </p:txBody>
      </p:sp>
    </p:spTree>
    <p:extLst>
      <p:ext uri="{BB962C8B-B14F-4D97-AF65-F5344CB8AC3E}">
        <p14:creationId xmlns:p14="http://schemas.microsoft.com/office/powerpoint/2010/main" val="4269130738"/>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rgbClr val="01426A"/>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9FEC47-7F4F-4D46-8C1D-80592AD2EC8F}"/>
              </a:ext>
            </a:extLst>
          </p:cNvPr>
          <p:cNvSpPr/>
          <p:nvPr userDrawn="1"/>
        </p:nvSpPr>
        <p:spPr>
          <a:xfrm>
            <a:off x="0" y="5079145"/>
            <a:ext cx="9144000" cy="64355"/>
          </a:xfrm>
          <a:prstGeom prst="rect">
            <a:avLst/>
          </a:prstGeom>
          <a:solidFill>
            <a:srgbClr val="78AA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 Placeholder 10">
            <a:extLst>
              <a:ext uri="{FF2B5EF4-FFF2-40B4-BE49-F238E27FC236}">
                <a16:creationId xmlns:a16="http://schemas.microsoft.com/office/drawing/2014/main" id="{A868BC3E-A4B8-3D4D-9177-45DDA8AA488D}"/>
              </a:ext>
            </a:extLst>
          </p:cNvPr>
          <p:cNvSpPr>
            <a:spLocks noGrp="1"/>
          </p:cNvSpPr>
          <p:nvPr>
            <p:ph type="body" sz="quarter" idx="11" hasCustomPrompt="1"/>
          </p:nvPr>
        </p:nvSpPr>
        <p:spPr>
          <a:xfrm>
            <a:off x="1403683" y="1940020"/>
            <a:ext cx="3625517" cy="3024786"/>
          </a:xfrm>
          <a:prstGeom prst="rect">
            <a:avLst/>
          </a:prstGeom>
        </p:spPr>
        <p:txBody>
          <a:bodyPr wrap="square" lIns="0" tIns="0" rIns="0" bIns="0">
            <a:noAutofit/>
          </a:bodyPr>
          <a:lstStyle>
            <a:lvl1pPr marL="0" indent="0" hangingPunct="1">
              <a:spcBef>
                <a:spcPts val="984"/>
              </a:spcBef>
              <a:buNone/>
              <a:defRPr sz="2400" baseline="0">
                <a:solidFill>
                  <a:schemeClr val="tx1"/>
                </a:solidFill>
                <a:latin typeface="Arial" panose="020B0604020202020204" pitchFamily="34" charset="0"/>
              </a:defRPr>
            </a:lvl1pPr>
            <a:lvl2pPr marL="800100" indent="-342900">
              <a:buFont typeface="Arial" panose="020B0604020202020204" pitchFamily="34" charset="0"/>
              <a:buChar char="•"/>
              <a:defRPr sz="2000">
                <a:solidFill>
                  <a:schemeClr val="bg1"/>
                </a:solidFill>
              </a:defRPr>
            </a:lvl2pPr>
            <a:lvl3pPr marL="1200150" indent="-28575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altLang="en-US" dirty="0"/>
              <a:t>Avoid excessive verbiage leading to excessively lengthy text that is not only redundant but also repetitive and reiterative. Too much text makes it difficult to see and process the information.</a:t>
            </a:r>
          </a:p>
        </p:txBody>
      </p:sp>
      <p:sp>
        <p:nvSpPr>
          <p:cNvPr id="6" name="Text Placeholder 3">
            <a:extLst>
              <a:ext uri="{FF2B5EF4-FFF2-40B4-BE49-F238E27FC236}">
                <a16:creationId xmlns:a16="http://schemas.microsoft.com/office/drawing/2014/main" id="{CF84465D-91D0-684C-B467-D4CDE589B2C0}"/>
              </a:ext>
            </a:extLst>
          </p:cNvPr>
          <p:cNvSpPr>
            <a:spLocks noGrp="1"/>
          </p:cNvSpPr>
          <p:nvPr>
            <p:ph type="body" sz="quarter" idx="13" hasCustomPrompt="1"/>
          </p:nvPr>
        </p:nvSpPr>
        <p:spPr>
          <a:xfrm>
            <a:off x="1403684" y="1243262"/>
            <a:ext cx="7210926" cy="477962"/>
          </a:xfrm>
          <a:prstGeom prst="rect">
            <a:avLst/>
          </a:prstGeom>
        </p:spPr>
        <p:txBody>
          <a:bodyPr lIns="0" tIns="0" rIns="0" bIns="0"/>
          <a:lstStyle>
            <a:lvl1pPr marL="0" indent="0">
              <a:buNone/>
              <a:defRPr sz="2800">
                <a:solidFill>
                  <a:srgbClr val="A9C23F"/>
                </a:solidFill>
                <a:latin typeface="Arial" panose="020B0604020202020204" pitchFamily="34" charset="0"/>
                <a:cs typeface="Arial" panose="020B0604020202020204" pitchFamily="34"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Subtitle at 28pt</a:t>
            </a:r>
          </a:p>
        </p:txBody>
      </p:sp>
      <p:sp>
        <p:nvSpPr>
          <p:cNvPr id="8" name="Title 1">
            <a:extLst>
              <a:ext uri="{FF2B5EF4-FFF2-40B4-BE49-F238E27FC236}">
                <a16:creationId xmlns:a16="http://schemas.microsoft.com/office/drawing/2014/main" id="{46D1AF60-37CA-2E47-946E-0A86B4CA9F64}"/>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tx1"/>
                </a:solidFill>
                <a:latin typeface="Arial" charset="0"/>
              </a:defRPr>
            </a:lvl1pPr>
          </a:lstStyle>
          <a:p>
            <a:r>
              <a:rPr lang="en-US" dirty="0"/>
              <a:t>Title is set to 32pt Arial </a:t>
            </a:r>
          </a:p>
        </p:txBody>
      </p:sp>
      <p:sp>
        <p:nvSpPr>
          <p:cNvPr id="7" name="Text Placeholder 3">
            <a:extLst>
              <a:ext uri="{FF2B5EF4-FFF2-40B4-BE49-F238E27FC236}">
                <a16:creationId xmlns:a16="http://schemas.microsoft.com/office/drawing/2014/main" id="{0ECDDDD0-E3BA-5642-A23E-E19BE96D3304}"/>
              </a:ext>
            </a:extLst>
          </p:cNvPr>
          <p:cNvSpPr>
            <a:spLocks noGrp="1"/>
          </p:cNvSpPr>
          <p:nvPr>
            <p:ph type="body" sz="quarter" idx="14" hasCustomPrompt="1"/>
          </p:nvPr>
        </p:nvSpPr>
        <p:spPr>
          <a:xfrm>
            <a:off x="5576553" y="2240924"/>
            <a:ext cx="3038058" cy="2514763"/>
          </a:xfrm>
          <a:prstGeom prst="rect">
            <a:avLst/>
          </a:prstGeom>
        </p:spPr>
        <p:txBody>
          <a:bodyPr lIns="0" tIns="0" rIns="0" bIns="0"/>
          <a:lstStyle>
            <a:lvl1pPr marL="0" indent="0">
              <a:buNone/>
              <a:defRPr sz="2400" i="1">
                <a:solidFill>
                  <a:srgbClr val="A9C23F"/>
                </a:solidFill>
                <a:latin typeface="Times New Roman" panose="02020603050405020304" pitchFamily="18" charset="0"/>
                <a:cs typeface="Times New Roman" panose="02020603050405020304" pitchFamily="18"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“Use short sentence in slide, go to the point, remember presentation are informative materials”</a:t>
            </a:r>
          </a:p>
        </p:txBody>
      </p:sp>
    </p:spTree>
    <p:extLst>
      <p:ext uri="{BB962C8B-B14F-4D97-AF65-F5344CB8AC3E}">
        <p14:creationId xmlns:p14="http://schemas.microsoft.com/office/powerpoint/2010/main" val="1521745889"/>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Section Header">
    <p:bg>
      <p:bgPr>
        <a:solidFill>
          <a:srgbClr val="01426A"/>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A1B577E-6487-874B-8ED9-399599433F29}"/>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bg1"/>
                </a:solidFill>
                <a:latin typeface="Arial" charset="0"/>
              </a:defRPr>
            </a:lvl1pPr>
          </a:lstStyle>
          <a:p>
            <a:r>
              <a:rPr lang="en-US" dirty="0"/>
              <a:t>Title is set to 32pt Arial </a:t>
            </a:r>
          </a:p>
        </p:txBody>
      </p:sp>
      <p:sp>
        <p:nvSpPr>
          <p:cNvPr id="5" name="Text Placeholder 10">
            <a:extLst>
              <a:ext uri="{FF2B5EF4-FFF2-40B4-BE49-F238E27FC236}">
                <a16:creationId xmlns:a16="http://schemas.microsoft.com/office/drawing/2014/main" id="{93DB3212-C890-FD49-BA73-FF106A9D3135}"/>
              </a:ext>
            </a:extLst>
          </p:cNvPr>
          <p:cNvSpPr>
            <a:spLocks noGrp="1"/>
          </p:cNvSpPr>
          <p:nvPr>
            <p:ph type="body" sz="quarter" idx="11" hasCustomPrompt="1"/>
          </p:nvPr>
        </p:nvSpPr>
        <p:spPr>
          <a:xfrm>
            <a:off x="1403684" y="1390505"/>
            <a:ext cx="7210927" cy="3331029"/>
          </a:xfrm>
          <a:prstGeom prst="rect">
            <a:avLst/>
          </a:prstGeom>
        </p:spPr>
        <p:txBody>
          <a:bodyPr wrap="square" lIns="0" tIns="0" rIns="0" bIns="0">
            <a:noAutofit/>
          </a:bodyPr>
          <a:lstStyle>
            <a:lvl1pPr marL="342900" indent="-342900">
              <a:spcBef>
                <a:spcPts val="984"/>
              </a:spcBef>
              <a:buFont typeface="Arial" panose="020B0604020202020204" pitchFamily="34" charset="0"/>
              <a:buChar char="•"/>
              <a:defRPr sz="2400" baseline="0">
                <a:solidFill>
                  <a:schemeClr val="bg1"/>
                </a:solidFill>
                <a:latin typeface="Arial" panose="020B0604020202020204" pitchFamily="34" charset="0"/>
                <a:cs typeface="Arial" panose="020B0604020202020204" pitchFamily="34" charset="0"/>
              </a:defRPr>
            </a:lvl1pPr>
            <a:lvl2pPr marL="800100" indent="-342900">
              <a:buClr>
                <a:srgbClr val="A9C23F"/>
              </a:buClr>
              <a:buFont typeface="Arial" panose="020B0604020202020204" pitchFamily="34" charset="0"/>
              <a:buChar char="•"/>
              <a:defRPr sz="2400" baseline="0">
                <a:solidFill>
                  <a:schemeClr val="bg1"/>
                </a:solidFill>
                <a:latin typeface="Arial" panose="020B0604020202020204" pitchFamily="34" charset="0"/>
              </a:defRPr>
            </a:lvl2pPr>
            <a:lvl3pPr marL="1200150" indent="-285750">
              <a:buClr>
                <a:schemeClr val="bg1"/>
              </a:buClr>
              <a:buFont typeface="Arial" panose="020B0604020202020204" pitchFamily="34" charset="0"/>
              <a:buChar char="•"/>
              <a:defRPr sz="2400">
                <a:solidFill>
                  <a:schemeClr val="bg1"/>
                </a:solidFill>
                <a:cs typeface="Arial" panose="020B0604020202020204" pitchFamily="34" charset="0"/>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altLang="en-US" dirty="0"/>
              <a:t>Arial 24pt</a:t>
            </a:r>
          </a:p>
          <a:p>
            <a:pPr lvl="0"/>
            <a:r>
              <a:rPr lang="en-US" altLang="en-US" dirty="0"/>
              <a:t>If more Bulleted Items are needed</a:t>
            </a:r>
            <a:br>
              <a:rPr lang="en-US" altLang="en-US" dirty="0"/>
            </a:br>
            <a:r>
              <a:rPr lang="en-US" altLang="en-US" dirty="0"/>
              <a:t>use another slide and add transitions</a:t>
            </a:r>
          </a:p>
          <a:p>
            <a:pPr lvl="0"/>
            <a:r>
              <a:rPr lang="en-US" altLang="en-US" dirty="0"/>
              <a:t>Use basic transitions like this one</a:t>
            </a:r>
          </a:p>
          <a:p>
            <a:pPr lvl="0"/>
            <a:r>
              <a:rPr lang="en-US" altLang="en-US" dirty="0"/>
              <a:t>It is better to have more slide than one slide with small text</a:t>
            </a:r>
          </a:p>
        </p:txBody>
      </p:sp>
    </p:spTree>
    <p:extLst>
      <p:ext uri="{BB962C8B-B14F-4D97-AF65-F5344CB8AC3E}">
        <p14:creationId xmlns:p14="http://schemas.microsoft.com/office/powerpoint/2010/main" val="26504404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Section Header">
    <p:bg>
      <p:bgPr>
        <a:solidFill>
          <a:srgbClr val="01426A"/>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FCF5930-A151-5640-99E7-966E060E1A96}"/>
              </a:ext>
            </a:extLst>
          </p:cNvPr>
          <p:cNvSpPr>
            <a:spLocks noGrp="1"/>
          </p:cNvSpPr>
          <p:nvPr>
            <p:ph type="pic" sz="quarter" idx="10"/>
          </p:nvPr>
        </p:nvSpPr>
        <p:spPr>
          <a:xfrm>
            <a:off x="4981575" y="1243262"/>
            <a:ext cx="3633788" cy="3520826"/>
          </a:xfrm>
          <a:prstGeom prst="rect">
            <a:avLst/>
          </a:prstGeom>
        </p:spPr>
        <p:txBody>
          <a:bodyPr/>
          <a:lstStyle>
            <a:lvl1pPr>
              <a:defRPr>
                <a:solidFill>
                  <a:schemeClr val="bg1"/>
                </a:solidFill>
              </a:defRPr>
            </a:lvl1pPr>
          </a:lstStyle>
          <a:p>
            <a:endParaRPr lang="en-US" dirty="0"/>
          </a:p>
        </p:txBody>
      </p:sp>
      <p:sp>
        <p:nvSpPr>
          <p:cNvPr id="4" name="Text Placeholder 3">
            <a:extLst>
              <a:ext uri="{FF2B5EF4-FFF2-40B4-BE49-F238E27FC236}">
                <a16:creationId xmlns:a16="http://schemas.microsoft.com/office/drawing/2014/main" id="{0197BE77-7D28-9E47-A7B4-0FBDC883282C}"/>
              </a:ext>
            </a:extLst>
          </p:cNvPr>
          <p:cNvSpPr>
            <a:spLocks noGrp="1"/>
          </p:cNvSpPr>
          <p:nvPr>
            <p:ph type="body" sz="quarter" idx="13" hasCustomPrompt="1"/>
          </p:nvPr>
        </p:nvSpPr>
        <p:spPr>
          <a:xfrm>
            <a:off x="1403684" y="1243262"/>
            <a:ext cx="3345049" cy="894631"/>
          </a:xfrm>
          <a:prstGeom prst="rect">
            <a:avLst/>
          </a:prstGeom>
        </p:spPr>
        <p:txBody>
          <a:bodyPr lIns="0" tIns="0" rIns="0" bIns="0"/>
          <a:lstStyle>
            <a:lvl1pPr marL="0" indent="0">
              <a:buNone/>
              <a:defRPr sz="2400">
                <a:solidFill>
                  <a:schemeClr val="bg1"/>
                </a:solidFill>
                <a:latin typeface="Arial" panose="020B0604020202020204" pitchFamily="34" charset="0"/>
                <a:cs typeface="Arial" panose="020B0604020202020204" pitchFamily="34"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Use short sentence in slide</a:t>
            </a:r>
          </a:p>
        </p:txBody>
      </p:sp>
      <p:sp>
        <p:nvSpPr>
          <p:cNvPr id="5" name="Title 1">
            <a:extLst>
              <a:ext uri="{FF2B5EF4-FFF2-40B4-BE49-F238E27FC236}">
                <a16:creationId xmlns:a16="http://schemas.microsoft.com/office/drawing/2014/main" id="{592D2AB1-D3CD-D54A-A700-61CB95A0E6A5}"/>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bg1"/>
                </a:solidFill>
                <a:latin typeface="Arial" charset="0"/>
              </a:defRPr>
            </a:lvl1pPr>
          </a:lstStyle>
          <a:p>
            <a:r>
              <a:rPr lang="en-US" dirty="0"/>
              <a:t>Title is set to 32pt Arial </a:t>
            </a:r>
          </a:p>
        </p:txBody>
      </p:sp>
      <p:sp>
        <p:nvSpPr>
          <p:cNvPr id="7" name="Text Placeholder 3">
            <a:extLst>
              <a:ext uri="{FF2B5EF4-FFF2-40B4-BE49-F238E27FC236}">
                <a16:creationId xmlns:a16="http://schemas.microsoft.com/office/drawing/2014/main" id="{ED898A3D-2039-4A43-9208-785193E6274D}"/>
              </a:ext>
            </a:extLst>
          </p:cNvPr>
          <p:cNvSpPr>
            <a:spLocks noGrp="1"/>
          </p:cNvSpPr>
          <p:nvPr>
            <p:ph type="body" sz="quarter" idx="14" hasCustomPrompt="1"/>
          </p:nvPr>
        </p:nvSpPr>
        <p:spPr>
          <a:xfrm>
            <a:off x="1403684" y="3348507"/>
            <a:ext cx="3345049" cy="1429555"/>
          </a:xfrm>
          <a:prstGeom prst="rect">
            <a:avLst/>
          </a:prstGeom>
        </p:spPr>
        <p:txBody>
          <a:bodyPr lIns="0" tIns="0" rIns="0" bIns="0"/>
          <a:lstStyle>
            <a:lvl1pPr marL="0" indent="0">
              <a:buNone/>
              <a:defRPr sz="2400">
                <a:solidFill>
                  <a:schemeClr val="bg1"/>
                </a:solidFill>
                <a:latin typeface="Arial" panose="020B0604020202020204" pitchFamily="34" charset="0"/>
                <a:cs typeface="Arial" panose="020B0604020202020204" pitchFamily="34"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altLang="en-US" dirty="0"/>
              <a:t>It is better to have more slide than one slide with small text</a:t>
            </a:r>
          </a:p>
        </p:txBody>
      </p:sp>
      <p:sp>
        <p:nvSpPr>
          <p:cNvPr id="8" name="Text Placeholder 3">
            <a:extLst>
              <a:ext uri="{FF2B5EF4-FFF2-40B4-BE49-F238E27FC236}">
                <a16:creationId xmlns:a16="http://schemas.microsoft.com/office/drawing/2014/main" id="{57AC5275-2384-3C45-B18F-A0E0036F299C}"/>
              </a:ext>
            </a:extLst>
          </p:cNvPr>
          <p:cNvSpPr>
            <a:spLocks noGrp="1"/>
          </p:cNvSpPr>
          <p:nvPr>
            <p:ph type="body" sz="quarter" idx="15" hasCustomPrompt="1"/>
          </p:nvPr>
        </p:nvSpPr>
        <p:spPr>
          <a:xfrm>
            <a:off x="721217" y="2235080"/>
            <a:ext cx="4027516" cy="1007935"/>
          </a:xfrm>
          <a:prstGeom prst="rect">
            <a:avLst/>
          </a:prstGeom>
        </p:spPr>
        <p:txBody>
          <a:bodyPr lIns="0" tIns="0" rIns="0" bIns="0"/>
          <a:lstStyle>
            <a:lvl1pPr marL="0" indent="0">
              <a:buNone/>
              <a:defRPr sz="2400" i="1">
                <a:solidFill>
                  <a:srgbClr val="A9C23F"/>
                </a:solidFill>
                <a:latin typeface="Times New Roman" panose="02020603050405020304" pitchFamily="18" charset="0"/>
                <a:cs typeface="Times New Roman" panose="02020603050405020304" pitchFamily="18"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“Always use 24pt font in slide, re-write you text to fit”</a:t>
            </a:r>
          </a:p>
        </p:txBody>
      </p:sp>
    </p:spTree>
    <p:extLst>
      <p:ext uri="{BB962C8B-B14F-4D97-AF65-F5344CB8AC3E}">
        <p14:creationId xmlns:p14="http://schemas.microsoft.com/office/powerpoint/2010/main" val="27726616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rgbClr val="01426A"/>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FCF5930-A151-5640-99E7-966E060E1A96}"/>
              </a:ext>
            </a:extLst>
          </p:cNvPr>
          <p:cNvSpPr>
            <a:spLocks noGrp="1"/>
          </p:cNvSpPr>
          <p:nvPr>
            <p:ph type="pic" sz="quarter" idx="10"/>
          </p:nvPr>
        </p:nvSpPr>
        <p:spPr>
          <a:xfrm>
            <a:off x="1403684" y="2073728"/>
            <a:ext cx="1902279" cy="1506538"/>
          </a:xfrm>
          <a:prstGeom prst="rect">
            <a:avLst/>
          </a:prstGeom>
        </p:spPr>
        <p:txBody>
          <a:bodyPr/>
          <a:lstStyle>
            <a:lvl1pPr>
              <a:defRPr>
                <a:solidFill>
                  <a:schemeClr val="bg1"/>
                </a:solidFill>
              </a:defRPr>
            </a:lvl1pPr>
          </a:lstStyle>
          <a:p>
            <a:endParaRPr lang="en-US" dirty="0"/>
          </a:p>
        </p:txBody>
      </p:sp>
      <p:sp>
        <p:nvSpPr>
          <p:cNvPr id="7" name="Text Placeholder 10">
            <a:extLst>
              <a:ext uri="{FF2B5EF4-FFF2-40B4-BE49-F238E27FC236}">
                <a16:creationId xmlns:a16="http://schemas.microsoft.com/office/drawing/2014/main" id="{73546E83-C48C-DF42-9361-B4FEAAC54A30}"/>
              </a:ext>
            </a:extLst>
          </p:cNvPr>
          <p:cNvSpPr>
            <a:spLocks noGrp="1"/>
          </p:cNvSpPr>
          <p:nvPr>
            <p:ph type="body" sz="quarter" idx="11" hasCustomPrompt="1"/>
          </p:nvPr>
        </p:nvSpPr>
        <p:spPr>
          <a:xfrm>
            <a:off x="3780064" y="1526720"/>
            <a:ext cx="4834547" cy="3331029"/>
          </a:xfrm>
          <a:prstGeom prst="rect">
            <a:avLst/>
          </a:prstGeom>
        </p:spPr>
        <p:txBody>
          <a:bodyPr wrap="square" lIns="0" tIns="0" rIns="0" bIns="0">
            <a:noAutofit/>
          </a:bodyPr>
          <a:lstStyle>
            <a:lvl1pPr marL="342900" indent="-342900">
              <a:spcBef>
                <a:spcPts val="984"/>
              </a:spcBef>
              <a:buFont typeface="Arial" panose="020B0604020202020204" pitchFamily="34" charset="0"/>
              <a:buChar char="•"/>
              <a:defRPr sz="2800" baseline="0">
                <a:solidFill>
                  <a:schemeClr val="bg1"/>
                </a:solidFill>
                <a:latin typeface="Arial" panose="020B0604020202020204" pitchFamily="34" charset="0"/>
                <a:cs typeface="Arial" panose="020B0604020202020204" pitchFamily="34" charset="0"/>
              </a:defRPr>
            </a:lvl1pPr>
            <a:lvl2pPr marL="800100" indent="-342900">
              <a:buClr>
                <a:srgbClr val="A9C23F"/>
              </a:buClr>
              <a:buFont typeface="Arial" panose="020B0604020202020204" pitchFamily="34" charset="0"/>
              <a:buChar char="•"/>
              <a:defRPr sz="2400">
                <a:solidFill>
                  <a:schemeClr val="bg1"/>
                </a:solidFill>
                <a:latin typeface="Arial" panose="020B0604020202020204" pitchFamily="34" charset="0"/>
                <a:cs typeface="Arial" panose="020B0604020202020204" pitchFamily="34" charset="0"/>
              </a:defRPr>
            </a:lvl2pPr>
            <a:lvl3pPr marL="1200150" indent="-285750">
              <a:buClr>
                <a:schemeClr val="bg1"/>
              </a:buClr>
              <a:buFont typeface="Arial" panose="020B0604020202020204" pitchFamily="34" charset="0"/>
              <a:buChar char="•"/>
              <a:defRPr sz="2400">
                <a:solidFill>
                  <a:schemeClr val="bg1"/>
                </a:solidFill>
                <a:cs typeface="Arial" panose="020B0604020202020204" pitchFamily="34" charset="0"/>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altLang="en-US" dirty="0"/>
              <a:t>Use consistent wording</a:t>
            </a:r>
          </a:p>
          <a:p>
            <a:pPr lvl="1"/>
            <a:r>
              <a:rPr lang="en-US" altLang="en-US" dirty="0"/>
              <a:t>Improved test scores</a:t>
            </a:r>
          </a:p>
          <a:p>
            <a:pPr lvl="1"/>
            <a:r>
              <a:rPr lang="en-US" altLang="en-US" dirty="0"/>
              <a:t>Expanding Knowledge</a:t>
            </a:r>
          </a:p>
          <a:p>
            <a:pPr lvl="1"/>
            <a:r>
              <a:rPr lang="en-US" altLang="en-US" dirty="0"/>
              <a:t>Reduce time off task</a:t>
            </a:r>
          </a:p>
          <a:p>
            <a:pPr lvl="1"/>
            <a:r>
              <a:rPr lang="en-US" altLang="en-US" dirty="0"/>
              <a:t>Grades increase</a:t>
            </a:r>
          </a:p>
          <a:p>
            <a:pPr lvl="1"/>
            <a:r>
              <a:rPr lang="en-US" altLang="en-US" dirty="0"/>
              <a:t>No more than 5-6 bullets</a:t>
            </a:r>
          </a:p>
        </p:txBody>
      </p:sp>
      <p:sp>
        <p:nvSpPr>
          <p:cNvPr id="5" name="Title 1">
            <a:extLst>
              <a:ext uri="{FF2B5EF4-FFF2-40B4-BE49-F238E27FC236}">
                <a16:creationId xmlns:a16="http://schemas.microsoft.com/office/drawing/2014/main" id="{17FF17DB-3448-3449-A156-A92181C50D58}"/>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bg1"/>
                </a:solidFill>
                <a:latin typeface="Arial" charset="0"/>
              </a:defRPr>
            </a:lvl1pPr>
          </a:lstStyle>
          <a:p>
            <a:r>
              <a:rPr lang="en-US" dirty="0"/>
              <a:t>Title is set to 32pt Arial </a:t>
            </a:r>
          </a:p>
        </p:txBody>
      </p:sp>
    </p:spTree>
    <p:extLst>
      <p:ext uri="{BB962C8B-B14F-4D97-AF65-F5344CB8AC3E}">
        <p14:creationId xmlns:p14="http://schemas.microsoft.com/office/powerpoint/2010/main" val="16635974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1426A"/>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828A70-DFE8-1F4F-8E07-DFE7C8989D2C}"/>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187353" y="326003"/>
            <a:ext cx="1024466" cy="1024466"/>
          </a:xfrm>
          <a:prstGeom prst="rect">
            <a:avLst/>
          </a:prstGeom>
        </p:spPr>
      </p:pic>
      <p:sp>
        <p:nvSpPr>
          <p:cNvPr id="3" name="Rectangle 2">
            <a:extLst>
              <a:ext uri="{FF2B5EF4-FFF2-40B4-BE49-F238E27FC236}">
                <a16:creationId xmlns:a16="http://schemas.microsoft.com/office/drawing/2014/main" id="{9811052E-917E-CC44-8EB6-06C3F6916909}"/>
              </a:ext>
            </a:extLst>
          </p:cNvPr>
          <p:cNvSpPr/>
          <p:nvPr userDrawn="1"/>
        </p:nvSpPr>
        <p:spPr>
          <a:xfrm>
            <a:off x="0" y="5079145"/>
            <a:ext cx="9144000" cy="64355"/>
          </a:xfrm>
          <a:prstGeom prst="rect">
            <a:avLst/>
          </a:prstGeom>
          <a:solidFill>
            <a:srgbClr val="78AA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760087"/>
      </p:ext>
    </p:extLst>
  </p:cSld>
  <p:clrMap bg1="lt1" tx1="dk1" bg2="lt2" tx2="dk2" accent1="accent1" accent2="accent2" accent3="accent3" accent4="accent4" accent5="accent5" accent6="accent6" hlink="hlink" folHlink="folHlink"/>
  <p:sldLayoutIdLst>
    <p:sldLayoutId id="2147483663" r:id="rId1"/>
    <p:sldLayoutId id="2147483650" r:id="rId2"/>
    <p:sldLayoutId id="2147483668" r:id="rId3"/>
    <p:sldLayoutId id="2147483660" r:id="rId4"/>
    <p:sldLayoutId id="2147483669" r:id="rId5"/>
    <p:sldLayoutId id="2147483670" r:id="rId6"/>
    <p:sldLayoutId id="2147483657" r:id="rId7"/>
    <p:sldLayoutId id="2147483661" r:id="rId8"/>
    <p:sldLayoutId id="2147483655" r:id="rId9"/>
    <p:sldLayoutId id="2147483658" r:id="rId10"/>
    <p:sldLayoutId id="2147483659" r:id="rId11"/>
    <p:sldLayoutId id="2147483656" r:id="rId12"/>
    <p:sldLayoutId id="2147483665" r:id="rId13"/>
    <p:sldLayoutId id="2147483666" r:id="rId14"/>
    <p:sldLayoutId id="2147483667" r:id="rId15"/>
    <p:sldLayoutId id="2147483649" r:id="rId16"/>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6.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9.xml"/><Relationship Id="rId6" Type="http://schemas.openxmlformats.org/officeDocument/2006/relationships/image" Target="../media/image27.png"/><Relationship Id="rId5" Type="http://schemas.openxmlformats.org/officeDocument/2006/relationships/customXml" Target="../ink/ink1.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9.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3">
            <a:extLst>
              <a:ext uri="{FF2B5EF4-FFF2-40B4-BE49-F238E27FC236}">
                <a16:creationId xmlns:a16="http://schemas.microsoft.com/office/drawing/2014/main" id="{55AE2284-C601-4090-8694-51C7336603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68954" y="-181481"/>
            <a:ext cx="2832916" cy="2178341"/>
          </a:xfrm>
          <a:prstGeom prst="rect">
            <a:avLst/>
          </a:prstGeom>
          <a:noFill/>
          <a:ln>
            <a:noFill/>
          </a:ln>
          <a:effectLst>
            <a:outerShdw dist="35921" dir="2700000" algn="ctr" rotWithShape="0">
              <a:schemeClr val="bg2"/>
            </a:outerShdw>
            <a:softEdge rad="190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lide Number Placeholder 3">
            <a:extLst>
              <a:ext uri="{FF2B5EF4-FFF2-40B4-BE49-F238E27FC236}">
                <a16:creationId xmlns:a16="http://schemas.microsoft.com/office/drawing/2014/main" id="{4C177527-21BB-4104-8751-486F2F9EDBAD}"/>
              </a:ext>
            </a:extLst>
          </p:cNvPr>
          <p:cNvSpPr txBox="1">
            <a:spLocks/>
          </p:cNvSpPr>
          <p:nvPr/>
        </p:nvSpPr>
        <p:spPr>
          <a:xfrm>
            <a:off x="111127" y="4816078"/>
            <a:ext cx="427144" cy="311944"/>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744759D-0EFF-4FB2-9CCE-04E00944F0FE}" type="slidenum">
              <a:rPr lang="en-US" sz="1200" smtClean="0">
                <a:solidFill>
                  <a:schemeClr val="bg1"/>
                </a:solidFill>
                <a:latin typeface="Arial" panose="020B0604020202020204" pitchFamily="34" charset="0"/>
                <a:cs typeface="Arial" panose="020B0604020202020204" pitchFamily="34" charset="0"/>
              </a:rPr>
              <a:pPr/>
              <a:t>1</a:t>
            </a:fld>
            <a:endParaRPr lang="en-US" sz="1200" dirty="0">
              <a:solidFill>
                <a:schemeClr val="bg1"/>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BBC2B14B-975D-465B-B3C3-177B62B183DA}"/>
              </a:ext>
            </a:extLst>
          </p:cNvPr>
          <p:cNvPicPr>
            <a:picLocks noChangeAspect="1"/>
          </p:cNvPicPr>
          <p:nvPr/>
        </p:nvPicPr>
        <p:blipFill>
          <a:blip r:embed="rId3"/>
          <a:stretch>
            <a:fillRect/>
          </a:stretch>
        </p:blipFill>
        <p:spPr>
          <a:xfrm>
            <a:off x="4185591" y="1482557"/>
            <a:ext cx="3245753" cy="2248032"/>
          </a:xfrm>
          <a:prstGeom prst="rect">
            <a:avLst/>
          </a:prstGeom>
          <a:effectLst>
            <a:softEdge rad="152400"/>
          </a:effectLst>
        </p:spPr>
      </p:pic>
      <p:sp>
        <p:nvSpPr>
          <p:cNvPr id="14" name="Text Placeholder 1">
            <a:extLst>
              <a:ext uri="{FF2B5EF4-FFF2-40B4-BE49-F238E27FC236}">
                <a16:creationId xmlns:a16="http://schemas.microsoft.com/office/drawing/2014/main" id="{EF33B5B8-C92E-4BE3-8DC3-7802DC40E3FD}"/>
              </a:ext>
            </a:extLst>
          </p:cNvPr>
          <p:cNvSpPr>
            <a:spLocks noGrp="1"/>
          </p:cNvSpPr>
          <p:nvPr>
            <p:ph type="body" idx="1"/>
          </p:nvPr>
        </p:nvSpPr>
        <p:spPr>
          <a:xfrm>
            <a:off x="141377" y="1219829"/>
            <a:ext cx="4000499" cy="525456"/>
          </a:xfrm>
        </p:spPr>
        <p:txBody>
          <a:bodyPr/>
          <a:lstStyle/>
          <a:p>
            <a:r>
              <a:rPr lang="en-US" dirty="0">
                <a:solidFill>
                  <a:schemeClr val="accent3"/>
                </a:solidFill>
              </a:rPr>
              <a:t>Water Allocation Committee</a:t>
            </a:r>
          </a:p>
        </p:txBody>
      </p:sp>
      <p:sp>
        <p:nvSpPr>
          <p:cNvPr id="15" name="Text Placeholder 2">
            <a:extLst>
              <a:ext uri="{FF2B5EF4-FFF2-40B4-BE49-F238E27FC236}">
                <a16:creationId xmlns:a16="http://schemas.microsoft.com/office/drawing/2014/main" id="{C4619936-5499-448E-B6EB-1277FE1BAC8C}"/>
              </a:ext>
            </a:extLst>
          </p:cNvPr>
          <p:cNvSpPr>
            <a:spLocks noGrp="1"/>
          </p:cNvSpPr>
          <p:nvPr>
            <p:ph type="body" idx="10"/>
          </p:nvPr>
        </p:nvSpPr>
        <p:spPr>
          <a:xfrm>
            <a:off x="114300" y="64192"/>
            <a:ext cx="4000499" cy="841990"/>
          </a:xfrm>
        </p:spPr>
        <p:txBody>
          <a:bodyPr/>
          <a:lstStyle/>
          <a:p>
            <a:r>
              <a:rPr lang="en-US" sz="3200" spc="100" dirty="0"/>
              <a:t>Raleigh Public Utilities Department</a:t>
            </a:r>
          </a:p>
        </p:txBody>
      </p:sp>
      <p:sp>
        <p:nvSpPr>
          <p:cNvPr id="16" name="Text Placeholder 1">
            <a:extLst>
              <a:ext uri="{FF2B5EF4-FFF2-40B4-BE49-F238E27FC236}">
                <a16:creationId xmlns:a16="http://schemas.microsoft.com/office/drawing/2014/main" id="{F05AACA9-EC75-4557-B069-A125236CF981}"/>
              </a:ext>
            </a:extLst>
          </p:cNvPr>
          <p:cNvSpPr txBox="1">
            <a:spLocks/>
          </p:cNvSpPr>
          <p:nvPr/>
        </p:nvSpPr>
        <p:spPr>
          <a:xfrm>
            <a:off x="538271" y="3266933"/>
            <a:ext cx="3152555" cy="525456"/>
          </a:xfrm>
          <a:prstGeom prst="rect">
            <a:avLst/>
          </a:prstGeom>
        </p:spPr>
        <p:txBody>
          <a:bodyPr anchor="t"/>
          <a:lstStyle>
            <a:lvl1pPr marL="0" indent="0" algn="ctr" defTabSz="457200" rtl="0" eaLnBrk="1" latinLnBrk="0" hangingPunct="1">
              <a:spcBef>
                <a:spcPct val="20000"/>
              </a:spcBef>
              <a:buFont typeface="Arial"/>
              <a:buNone/>
              <a:defRPr sz="2400" b="0" i="0" kern="1200" baseline="0">
                <a:solidFill>
                  <a:schemeClr val="bg1"/>
                </a:solidFill>
                <a:latin typeface="Arial" panose="020B0604020202020204" pitchFamily="34" charset="0"/>
                <a:ea typeface="+mn-ea"/>
                <a:cs typeface="Arial" panose="020B0604020202020204" pitchFamily="34" charset="0"/>
              </a:defRPr>
            </a:lvl1pPr>
            <a:lvl2pPr marL="457200" indent="0" algn="l" defTabSz="457200" rtl="0" eaLnBrk="1" latinLnBrk="0" hangingPunct="1">
              <a:spcBef>
                <a:spcPct val="20000"/>
              </a:spcBef>
              <a:buFont typeface="Arial"/>
              <a:buNone/>
              <a:defRPr sz="1800" kern="1200">
                <a:solidFill>
                  <a:schemeClr val="tx1">
                    <a:tint val="75000"/>
                  </a:schemeClr>
                </a:solidFill>
                <a:latin typeface="+mn-lt"/>
                <a:ea typeface="+mn-ea"/>
                <a:cs typeface="+mn-cs"/>
              </a:defRPr>
            </a:lvl2pPr>
            <a:lvl3pPr marL="9144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3pPr>
            <a:lvl4pPr marL="13716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4pPr>
            <a:lvl5pPr marL="18288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5pPr>
            <a:lvl6pPr marL="22860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9pPr>
          </a:lstStyle>
          <a:p>
            <a:r>
              <a:rPr lang="en-US" sz="2000" dirty="0"/>
              <a:t>July 10, 2019</a:t>
            </a:r>
            <a:r>
              <a:rPr lang="en-US" sz="2000" dirty="0">
                <a:solidFill>
                  <a:schemeClr val="accent3"/>
                </a:solidFill>
              </a:rPr>
              <a:t> </a:t>
            </a:r>
          </a:p>
        </p:txBody>
      </p:sp>
      <p:pic>
        <p:nvPicPr>
          <p:cNvPr id="9" name="Picture 22" descr="08-0618-194">
            <a:extLst>
              <a:ext uri="{FF2B5EF4-FFF2-40B4-BE49-F238E27FC236}">
                <a16:creationId xmlns:a16="http://schemas.microsoft.com/office/drawing/2014/main" id="{03CB2201-31B0-4DEF-8C7A-41B3EF3DE6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4872" y="3196958"/>
            <a:ext cx="3431359" cy="2174750"/>
          </a:xfrm>
          <a:prstGeom prst="rect">
            <a:avLst/>
          </a:prstGeom>
          <a:noFill/>
          <a:ln>
            <a:noFill/>
          </a:ln>
          <a:effectLst>
            <a:softEdge rad="2413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4">
            <a:extLst>
              <a:ext uri="{FF2B5EF4-FFF2-40B4-BE49-F238E27FC236}">
                <a16:creationId xmlns:a16="http://schemas.microsoft.com/office/drawing/2014/main" id="{C7C6BB80-7036-4E1B-BBF7-348977717B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84194" y="1538331"/>
            <a:ext cx="2540808" cy="2069870"/>
          </a:xfrm>
          <a:prstGeom prst="rect">
            <a:avLst/>
          </a:prstGeom>
          <a:noFill/>
          <a:ln>
            <a:noFill/>
          </a:ln>
          <a:effectLst>
            <a:softEdge rad="1016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0856DA4F-25B6-442A-8A93-8021C51A7F38}"/>
              </a:ext>
            </a:extLst>
          </p:cNvPr>
          <p:cNvPicPr>
            <a:picLocks noChangeAspect="1"/>
          </p:cNvPicPr>
          <p:nvPr/>
        </p:nvPicPr>
        <p:blipFill>
          <a:blip r:embed="rId6"/>
          <a:stretch>
            <a:fillRect/>
          </a:stretch>
        </p:blipFill>
        <p:spPr>
          <a:xfrm>
            <a:off x="6684194" y="-135021"/>
            <a:ext cx="2557292" cy="1914005"/>
          </a:xfrm>
          <a:prstGeom prst="rect">
            <a:avLst/>
          </a:prstGeom>
          <a:effectLst>
            <a:softEdge rad="114300"/>
          </a:effectLst>
        </p:spPr>
      </p:pic>
      <p:pic>
        <p:nvPicPr>
          <p:cNvPr id="13" name="Picture 12">
            <a:extLst>
              <a:ext uri="{FF2B5EF4-FFF2-40B4-BE49-F238E27FC236}">
                <a16:creationId xmlns:a16="http://schemas.microsoft.com/office/drawing/2014/main" id="{AF82DFBD-BD9A-48D4-BD6D-C21760EF6CE2}"/>
              </a:ext>
            </a:extLst>
          </p:cNvPr>
          <p:cNvPicPr>
            <a:picLocks noChangeAspect="1"/>
          </p:cNvPicPr>
          <p:nvPr/>
        </p:nvPicPr>
        <p:blipFill>
          <a:blip r:embed="rId7"/>
          <a:stretch>
            <a:fillRect/>
          </a:stretch>
        </p:blipFill>
        <p:spPr>
          <a:xfrm>
            <a:off x="4131436" y="2949101"/>
            <a:ext cx="2757341" cy="2434783"/>
          </a:xfrm>
          <a:prstGeom prst="rect">
            <a:avLst/>
          </a:prstGeom>
          <a:effectLst>
            <a:softEdge rad="203200"/>
          </a:effectLst>
        </p:spPr>
      </p:pic>
      <p:sp>
        <p:nvSpPr>
          <p:cNvPr id="3" name="Rectangle: Rounded Corners 2">
            <a:extLst>
              <a:ext uri="{FF2B5EF4-FFF2-40B4-BE49-F238E27FC236}">
                <a16:creationId xmlns:a16="http://schemas.microsoft.com/office/drawing/2014/main" id="{33CB517B-4901-4F84-862B-8AE9EDE91D7D}"/>
              </a:ext>
            </a:extLst>
          </p:cNvPr>
          <p:cNvSpPr/>
          <p:nvPr/>
        </p:nvSpPr>
        <p:spPr>
          <a:xfrm>
            <a:off x="253236" y="1788940"/>
            <a:ext cx="3564908" cy="1395494"/>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61B203D6-DE99-40F1-BB13-8623E48B5226}"/>
              </a:ext>
            </a:extLst>
          </p:cNvPr>
          <p:cNvSpPr/>
          <p:nvPr/>
        </p:nvSpPr>
        <p:spPr>
          <a:xfrm>
            <a:off x="269720" y="2122327"/>
            <a:ext cx="3619902" cy="830997"/>
          </a:xfrm>
          <a:prstGeom prst="rect">
            <a:avLst/>
          </a:prstGeom>
        </p:spPr>
        <p:txBody>
          <a:bodyPr wrap="none">
            <a:spAutoFit/>
          </a:bodyPr>
          <a:lstStyle/>
          <a:p>
            <a:pPr algn="ctr"/>
            <a:r>
              <a:rPr lang="en-US" sz="2400" b="1" dirty="0">
                <a:solidFill>
                  <a:schemeClr val="bg1"/>
                </a:solidFill>
                <a:latin typeface="Arial" panose="020B0604020202020204" pitchFamily="34" charset="0"/>
                <a:cs typeface="Arial" panose="020B0604020202020204" pitchFamily="34" charset="0"/>
              </a:rPr>
              <a:t>Improving Systemwide </a:t>
            </a:r>
          </a:p>
          <a:p>
            <a:pPr algn="ctr"/>
            <a:r>
              <a:rPr lang="en-US" sz="2400" b="1" dirty="0">
                <a:solidFill>
                  <a:schemeClr val="bg1"/>
                </a:solidFill>
                <a:latin typeface="Arial" panose="020B0604020202020204" pitchFamily="34" charset="0"/>
                <a:cs typeface="Arial" panose="020B0604020202020204" pitchFamily="34" charset="0"/>
              </a:rPr>
              <a:t>Water Efficiency</a:t>
            </a:r>
          </a:p>
        </p:txBody>
      </p:sp>
    </p:spTree>
    <p:extLst>
      <p:ext uri="{BB962C8B-B14F-4D97-AF65-F5344CB8AC3E}">
        <p14:creationId xmlns:p14="http://schemas.microsoft.com/office/powerpoint/2010/main" val="25662026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712724D-CA31-6945-A4B9-0B3418B401B3}"/>
              </a:ext>
            </a:extLst>
          </p:cNvPr>
          <p:cNvSpPr>
            <a:spLocks noGrp="1"/>
          </p:cNvSpPr>
          <p:nvPr>
            <p:ph type="body" sz="quarter" idx="11"/>
          </p:nvPr>
        </p:nvSpPr>
        <p:spPr>
          <a:xfrm>
            <a:off x="3649329" y="1878610"/>
            <a:ext cx="5376138" cy="2806822"/>
          </a:xfrm>
        </p:spPr>
        <p:txBody>
          <a:bodyPr wrap="square" lIns="0" tIns="0" rIns="0" bIns="0" anchor="t">
            <a:noAutofit/>
          </a:bodyPr>
          <a:lstStyle/>
          <a:p>
            <a:r>
              <a:rPr lang="en-US" sz="2400" dirty="0"/>
              <a:t>Recording water used for flushing</a:t>
            </a:r>
          </a:p>
          <a:p>
            <a:endParaRPr lang="en-US" sz="2400" dirty="0"/>
          </a:p>
          <a:p>
            <a:r>
              <a:rPr lang="en-US" sz="2400" dirty="0"/>
              <a:t>Estimating water lost during breaks</a:t>
            </a:r>
          </a:p>
          <a:p>
            <a:endParaRPr lang="en-US" sz="2400" dirty="0"/>
          </a:p>
          <a:p>
            <a:r>
              <a:rPr lang="en-US" sz="2400" dirty="0"/>
              <a:t>Metering plant process water</a:t>
            </a:r>
          </a:p>
          <a:p>
            <a:endParaRPr lang="en-US" sz="2400" dirty="0"/>
          </a:p>
          <a:p>
            <a:endParaRPr lang="en-US" sz="2400" dirty="0"/>
          </a:p>
          <a:p>
            <a:endParaRPr lang="en-US" sz="2400" dirty="0"/>
          </a:p>
          <a:p>
            <a:pPr marL="0" indent="0">
              <a:buNone/>
            </a:pPr>
            <a:endParaRPr lang="en-US" sz="2400" dirty="0">
              <a:solidFill>
                <a:srgbClr val="78AA00"/>
              </a:solidFill>
            </a:endParaRPr>
          </a:p>
          <a:p>
            <a:endParaRPr lang="en-US" sz="2400" dirty="0">
              <a:solidFill>
                <a:srgbClr val="78AA00"/>
              </a:solidFill>
            </a:endParaRPr>
          </a:p>
          <a:p>
            <a:endParaRPr lang="en-US" sz="2400" dirty="0">
              <a:solidFill>
                <a:srgbClr val="78AA00"/>
              </a:solidFill>
            </a:endParaRPr>
          </a:p>
          <a:p>
            <a:pPr marL="0" indent="0">
              <a:buNone/>
            </a:pPr>
            <a:r>
              <a:rPr lang="en-US" sz="2400" dirty="0">
                <a:solidFill>
                  <a:srgbClr val="78AA00"/>
                </a:solidFill>
              </a:rPr>
              <a:t> </a:t>
            </a:r>
          </a:p>
          <a:p>
            <a:endParaRPr lang="en-US" sz="2400" dirty="0"/>
          </a:p>
          <a:p>
            <a:endParaRPr lang="en-US" sz="2400" dirty="0"/>
          </a:p>
        </p:txBody>
      </p:sp>
      <p:sp>
        <p:nvSpPr>
          <p:cNvPr id="4" name="Title 3">
            <a:extLst>
              <a:ext uri="{FF2B5EF4-FFF2-40B4-BE49-F238E27FC236}">
                <a16:creationId xmlns:a16="http://schemas.microsoft.com/office/drawing/2014/main" id="{1DF39379-2FFB-2A42-A41F-060C6002DCB7}"/>
              </a:ext>
            </a:extLst>
          </p:cNvPr>
          <p:cNvSpPr>
            <a:spLocks noGrp="1"/>
          </p:cNvSpPr>
          <p:nvPr>
            <p:ph type="title"/>
          </p:nvPr>
        </p:nvSpPr>
        <p:spPr>
          <a:xfrm>
            <a:off x="1352504" y="382736"/>
            <a:ext cx="7714713" cy="590551"/>
          </a:xfrm>
        </p:spPr>
        <p:txBody>
          <a:bodyPr vert="horz" anchor="t"/>
          <a:lstStyle/>
          <a:p>
            <a:r>
              <a:rPr lang="en-US" dirty="0"/>
              <a:t>Accounting for Unavoidable Water Use</a:t>
            </a:r>
            <a:br>
              <a:rPr lang="en-US" dirty="0">
                <a:solidFill>
                  <a:srgbClr val="78AA00"/>
                </a:solidFill>
              </a:rPr>
            </a:br>
            <a:endParaRPr lang="en-US" dirty="0">
              <a:latin typeface="Arial"/>
              <a:cs typeface="Arial"/>
            </a:endParaRPr>
          </a:p>
        </p:txBody>
      </p:sp>
      <p:sp>
        <p:nvSpPr>
          <p:cNvPr id="5" name="Slide Number Placeholder 3">
            <a:extLst>
              <a:ext uri="{FF2B5EF4-FFF2-40B4-BE49-F238E27FC236}">
                <a16:creationId xmlns:a16="http://schemas.microsoft.com/office/drawing/2014/main" id="{A596B0D2-DEE5-4B43-826B-09B53A5BAEFD}"/>
              </a:ext>
            </a:extLst>
          </p:cNvPr>
          <p:cNvSpPr txBox="1">
            <a:spLocks/>
          </p:cNvSpPr>
          <p:nvPr/>
        </p:nvSpPr>
        <p:spPr>
          <a:xfrm>
            <a:off x="111127" y="4816078"/>
            <a:ext cx="427144" cy="311944"/>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744759D-0EFF-4FB2-9CCE-04E00944F0FE}" type="slidenum">
              <a:rPr lang="en-US" sz="1200" smtClean="0">
                <a:solidFill>
                  <a:schemeClr val="bg1"/>
                </a:solidFill>
                <a:latin typeface="Arial" panose="020B0604020202020204" pitchFamily="34" charset="0"/>
                <a:cs typeface="Arial" panose="020B0604020202020204" pitchFamily="34" charset="0"/>
              </a:rPr>
              <a:pPr/>
              <a:t>10</a:t>
            </a:fld>
            <a:endParaRPr lang="en-US" sz="1200" dirty="0">
              <a:solidFill>
                <a:schemeClr val="bg1"/>
              </a:solidFill>
              <a:latin typeface="Arial" panose="020B0604020202020204" pitchFamily="34" charset="0"/>
              <a:cs typeface="Arial" panose="020B0604020202020204" pitchFamily="34" charset="0"/>
            </a:endParaRPr>
          </a:p>
        </p:txBody>
      </p:sp>
      <p:pic>
        <p:nvPicPr>
          <p:cNvPr id="5122" name="Picture 2" descr="Image result for hydrant meter">
            <a:extLst>
              <a:ext uri="{FF2B5EF4-FFF2-40B4-BE49-F238E27FC236}">
                <a16:creationId xmlns:a16="http://schemas.microsoft.com/office/drawing/2014/main" id="{1548E93C-8E1D-48E0-A664-F424162DBB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2504" y="1288962"/>
            <a:ext cx="1799404" cy="113073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 result for water main break">
            <a:extLst>
              <a:ext uri="{FF2B5EF4-FFF2-40B4-BE49-F238E27FC236}">
                <a16:creationId xmlns:a16="http://schemas.microsoft.com/office/drawing/2014/main" id="{593B5431-C68D-462D-BF60-BCF3A936E0D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178" r="30763"/>
          <a:stretch/>
        </p:blipFill>
        <p:spPr bwMode="auto">
          <a:xfrm>
            <a:off x="1352504" y="2499668"/>
            <a:ext cx="1799404" cy="1224531"/>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Image result for process water treatment plant">
            <a:extLst>
              <a:ext uri="{FF2B5EF4-FFF2-40B4-BE49-F238E27FC236}">
                <a16:creationId xmlns:a16="http://schemas.microsoft.com/office/drawing/2014/main" id="{535A8C92-1F82-41F4-AAA2-F809A9752E1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1996"/>
          <a:stretch/>
        </p:blipFill>
        <p:spPr bwMode="auto">
          <a:xfrm>
            <a:off x="928935" y="3804170"/>
            <a:ext cx="2471684" cy="116788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5">
            <p14:nvContentPartPr>
              <p14:cNvPr id="11" name="Ink 10">
                <a:extLst>
                  <a:ext uri="{FF2B5EF4-FFF2-40B4-BE49-F238E27FC236}">
                    <a16:creationId xmlns:a16="http://schemas.microsoft.com/office/drawing/2014/main" id="{6E8DE039-4375-42F6-B9FF-44DF928BA048}"/>
                  </a:ext>
                </a:extLst>
              </p14:cNvPr>
              <p14:cNvContentPartPr/>
              <p14:nvPr/>
            </p14:nvContentPartPr>
            <p14:xfrm>
              <a:off x="1751557" y="4354725"/>
              <a:ext cx="1355040" cy="330840"/>
            </p14:xfrm>
          </p:contentPart>
        </mc:Choice>
        <mc:Fallback xmlns="">
          <p:pic>
            <p:nvPicPr>
              <p:cNvPr id="11" name="Ink 10">
                <a:extLst>
                  <a:ext uri="{FF2B5EF4-FFF2-40B4-BE49-F238E27FC236}">
                    <a16:creationId xmlns:a16="http://schemas.microsoft.com/office/drawing/2014/main" id="{6E8DE039-4375-42F6-B9FF-44DF928BA048}"/>
                  </a:ext>
                </a:extLst>
              </p:cNvPr>
              <p:cNvPicPr/>
              <p:nvPr/>
            </p:nvPicPr>
            <p:blipFill>
              <a:blip r:embed="rId6"/>
              <a:stretch>
                <a:fillRect/>
              </a:stretch>
            </p:blipFill>
            <p:spPr>
              <a:xfrm>
                <a:off x="1742915" y="4346085"/>
                <a:ext cx="1372685" cy="348480"/>
              </a:xfrm>
              <a:prstGeom prst="rect">
                <a:avLst/>
              </a:prstGeom>
            </p:spPr>
          </p:pic>
        </mc:Fallback>
      </mc:AlternateContent>
      <p:sp>
        <p:nvSpPr>
          <p:cNvPr id="24" name="Oval 23">
            <a:extLst>
              <a:ext uri="{FF2B5EF4-FFF2-40B4-BE49-F238E27FC236}">
                <a16:creationId xmlns:a16="http://schemas.microsoft.com/office/drawing/2014/main" id="{5F1FAE9F-BDF8-4FDA-B53B-4EBF4A208BB5}"/>
              </a:ext>
            </a:extLst>
          </p:cNvPr>
          <p:cNvSpPr/>
          <p:nvPr/>
        </p:nvSpPr>
        <p:spPr>
          <a:xfrm>
            <a:off x="1757710" y="4639253"/>
            <a:ext cx="167523" cy="16782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Flowchart: Collate 24">
            <a:extLst>
              <a:ext uri="{FF2B5EF4-FFF2-40B4-BE49-F238E27FC236}">
                <a16:creationId xmlns:a16="http://schemas.microsoft.com/office/drawing/2014/main" id="{8E3A0170-BEFE-4C7D-A6C7-3C3E385BF3B7}"/>
              </a:ext>
            </a:extLst>
          </p:cNvPr>
          <p:cNvSpPr/>
          <p:nvPr/>
        </p:nvSpPr>
        <p:spPr>
          <a:xfrm>
            <a:off x="1796115" y="4685432"/>
            <a:ext cx="84134" cy="104702"/>
          </a:xfrm>
          <a:prstGeom prst="flowChartCollate">
            <a:avLst/>
          </a:prstGeom>
          <a:solidFill>
            <a:schemeClr val="bg1">
              <a:lumMod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3987502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5E31B1-7759-0644-A6EF-89F8023E9634}"/>
              </a:ext>
            </a:extLst>
          </p:cNvPr>
          <p:cNvSpPr>
            <a:spLocks noGrp="1"/>
          </p:cNvSpPr>
          <p:nvPr>
            <p:ph type="title"/>
          </p:nvPr>
        </p:nvSpPr>
        <p:spPr>
          <a:xfrm>
            <a:off x="1419145" y="-5835"/>
            <a:ext cx="5561008" cy="590551"/>
          </a:xfrm>
        </p:spPr>
        <p:txBody>
          <a:bodyPr/>
          <a:lstStyle/>
          <a:p>
            <a:r>
              <a:rPr lang="en-US" dirty="0"/>
              <a:t>Leaks and CIP Investments</a:t>
            </a:r>
          </a:p>
        </p:txBody>
      </p:sp>
      <p:sp>
        <p:nvSpPr>
          <p:cNvPr id="4" name="Text Placeholder 3">
            <a:extLst>
              <a:ext uri="{FF2B5EF4-FFF2-40B4-BE49-F238E27FC236}">
                <a16:creationId xmlns:a16="http://schemas.microsoft.com/office/drawing/2014/main" id="{E96A7A59-C4A0-194B-8F54-C04DB6C293B1}"/>
              </a:ext>
            </a:extLst>
          </p:cNvPr>
          <p:cNvSpPr>
            <a:spLocks noGrp="1"/>
          </p:cNvSpPr>
          <p:nvPr>
            <p:ph type="body" sz="quarter" idx="11"/>
          </p:nvPr>
        </p:nvSpPr>
        <p:spPr>
          <a:xfrm>
            <a:off x="59419" y="1521759"/>
            <a:ext cx="4986383" cy="3331029"/>
          </a:xfrm>
        </p:spPr>
        <p:txBody>
          <a:bodyPr/>
          <a:lstStyle/>
          <a:p>
            <a:r>
              <a:rPr lang="en-US" sz="2400" dirty="0"/>
              <a:t>Use of data loggers to help locate leaks</a:t>
            </a:r>
          </a:p>
          <a:p>
            <a:r>
              <a:rPr lang="en-US" sz="2400" dirty="0"/>
              <a:t>Many leaks in service lines</a:t>
            </a:r>
          </a:p>
          <a:p>
            <a:r>
              <a:rPr lang="en-US" sz="2400" dirty="0"/>
              <a:t>Conduct condition assessment of distribution system</a:t>
            </a:r>
          </a:p>
          <a:p>
            <a:r>
              <a:rPr lang="en-US" sz="2400" dirty="0"/>
              <a:t>Use of water main break data to direct line replacements</a:t>
            </a:r>
          </a:p>
          <a:p>
            <a:endParaRPr lang="en-US" dirty="0"/>
          </a:p>
          <a:p>
            <a:endParaRPr lang="en-US" dirty="0"/>
          </a:p>
        </p:txBody>
      </p:sp>
      <p:sp>
        <p:nvSpPr>
          <p:cNvPr id="5" name="Slide Number Placeholder 3">
            <a:extLst>
              <a:ext uri="{FF2B5EF4-FFF2-40B4-BE49-F238E27FC236}">
                <a16:creationId xmlns:a16="http://schemas.microsoft.com/office/drawing/2014/main" id="{89704713-178A-43EE-AB94-3E691D545C92}"/>
              </a:ext>
            </a:extLst>
          </p:cNvPr>
          <p:cNvSpPr txBox="1">
            <a:spLocks/>
          </p:cNvSpPr>
          <p:nvPr/>
        </p:nvSpPr>
        <p:spPr>
          <a:xfrm>
            <a:off x="111127" y="4816078"/>
            <a:ext cx="427144" cy="311944"/>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744759D-0EFF-4FB2-9CCE-04E00944F0FE}" type="slidenum">
              <a:rPr lang="en-US" sz="1200" smtClean="0">
                <a:solidFill>
                  <a:schemeClr val="bg1"/>
                </a:solidFill>
                <a:latin typeface="Arial" panose="020B0604020202020204" pitchFamily="34" charset="0"/>
                <a:cs typeface="Arial" panose="020B0604020202020204" pitchFamily="34" charset="0"/>
              </a:rPr>
              <a:pPr/>
              <a:t>11</a:t>
            </a:fld>
            <a:endParaRPr lang="en-US" sz="1200" dirty="0">
              <a:solidFill>
                <a:schemeClr val="bg1"/>
              </a:solidFill>
              <a:latin typeface="Arial" panose="020B0604020202020204" pitchFamily="34" charset="0"/>
              <a:cs typeface="Arial" panose="020B0604020202020204" pitchFamily="34" charset="0"/>
            </a:endParaRPr>
          </a:p>
        </p:txBody>
      </p:sp>
      <p:pic>
        <p:nvPicPr>
          <p:cNvPr id="13" name="Picture 4">
            <a:extLst>
              <a:ext uri="{FF2B5EF4-FFF2-40B4-BE49-F238E27FC236}">
                <a16:creationId xmlns:a16="http://schemas.microsoft.com/office/drawing/2014/main" id="{65404181-CD14-4DCB-9533-621BB619673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487" t="11177"/>
          <a:stretch/>
        </p:blipFill>
        <p:spPr bwMode="auto">
          <a:xfrm>
            <a:off x="5816449" y="3406205"/>
            <a:ext cx="3076265" cy="1748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FCCF7D24-7915-49E6-AF74-5578C0A99C04}"/>
              </a:ext>
            </a:extLst>
          </p:cNvPr>
          <p:cNvPicPr>
            <a:picLocks noChangeAspect="1"/>
          </p:cNvPicPr>
          <p:nvPr/>
        </p:nvPicPr>
        <p:blipFill>
          <a:blip r:embed="rId3"/>
          <a:stretch>
            <a:fillRect/>
          </a:stretch>
        </p:blipFill>
        <p:spPr>
          <a:xfrm>
            <a:off x="5886251" y="910833"/>
            <a:ext cx="3198330" cy="2495372"/>
          </a:xfrm>
          <a:prstGeom prst="rect">
            <a:avLst/>
          </a:prstGeom>
        </p:spPr>
      </p:pic>
    </p:spTree>
    <p:extLst>
      <p:ext uri="{BB962C8B-B14F-4D97-AF65-F5344CB8AC3E}">
        <p14:creationId xmlns:p14="http://schemas.microsoft.com/office/powerpoint/2010/main" val="30228558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DF39379-2FFB-2A42-A41F-060C6002DCB7}"/>
              </a:ext>
            </a:extLst>
          </p:cNvPr>
          <p:cNvSpPr>
            <a:spLocks noGrp="1"/>
          </p:cNvSpPr>
          <p:nvPr>
            <p:ph type="title"/>
          </p:nvPr>
        </p:nvSpPr>
        <p:spPr>
          <a:xfrm>
            <a:off x="1461178" y="210550"/>
            <a:ext cx="7411704" cy="997916"/>
          </a:xfrm>
        </p:spPr>
        <p:txBody>
          <a:bodyPr/>
          <a:lstStyle/>
          <a:p>
            <a:r>
              <a:rPr lang="en-US" dirty="0"/>
              <a:t>Billed Water vs. Metered Water</a:t>
            </a:r>
          </a:p>
        </p:txBody>
      </p:sp>
      <p:sp>
        <p:nvSpPr>
          <p:cNvPr id="5" name="Slide Number Placeholder 3">
            <a:extLst>
              <a:ext uri="{FF2B5EF4-FFF2-40B4-BE49-F238E27FC236}">
                <a16:creationId xmlns:a16="http://schemas.microsoft.com/office/drawing/2014/main" id="{A596B0D2-DEE5-4B43-826B-09B53A5BAEFD}"/>
              </a:ext>
            </a:extLst>
          </p:cNvPr>
          <p:cNvSpPr txBox="1">
            <a:spLocks/>
          </p:cNvSpPr>
          <p:nvPr/>
        </p:nvSpPr>
        <p:spPr>
          <a:xfrm>
            <a:off x="111127" y="4816078"/>
            <a:ext cx="427144" cy="311944"/>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744759D-0EFF-4FB2-9CCE-04E00944F0FE}" type="slidenum">
              <a:rPr lang="en-US" sz="1200" smtClean="0">
                <a:solidFill>
                  <a:schemeClr val="bg1"/>
                </a:solidFill>
                <a:latin typeface="Arial" panose="020B0604020202020204" pitchFamily="34" charset="0"/>
                <a:cs typeface="Arial" panose="020B0604020202020204" pitchFamily="34" charset="0"/>
              </a:rPr>
              <a:pPr/>
              <a:t>12</a:t>
            </a:fld>
            <a:endParaRPr lang="en-US" sz="1200" dirty="0">
              <a:solidFill>
                <a:schemeClr val="bg1"/>
              </a:solidFill>
              <a:latin typeface="Arial" panose="020B0604020202020204" pitchFamily="34" charset="0"/>
              <a:cs typeface="Arial" panose="020B0604020202020204" pitchFamily="34" charset="0"/>
            </a:endParaRPr>
          </a:p>
        </p:txBody>
      </p:sp>
      <p:graphicFrame>
        <p:nvGraphicFramePr>
          <p:cNvPr id="10" name="Chart 9">
            <a:extLst>
              <a:ext uri="{FF2B5EF4-FFF2-40B4-BE49-F238E27FC236}">
                <a16:creationId xmlns:a16="http://schemas.microsoft.com/office/drawing/2014/main" id="{BB40AF1F-541B-4E46-AA3C-D4F28BF430DF}"/>
              </a:ext>
            </a:extLst>
          </p:cNvPr>
          <p:cNvGraphicFramePr/>
          <p:nvPr>
            <p:extLst>
              <p:ext uri="{D42A27DB-BD31-4B8C-83A1-F6EECF244321}">
                <p14:modId xmlns:p14="http://schemas.microsoft.com/office/powerpoint/2010/main" val="3725210179"/>
              </p:ext>
            </p:extLst>
          </p:nvPr>
        </p:nvGraphicFramePr>
        <p:xfrm>
          <a:off x="1524000" y="868950"/>
          <a:ext cx="6096000" cy="4064000"/>
        </p:xfrm>
        <a:graphic>
          <a:graphicData uri="http://schemas.openxmlformats.org/drawingml/2006/chart">
            <c:chart xmlns:c="http://schemas.openxmlformats.org/drawingml/2006/chart" xmlns:r="http://schemas.openxmlformats.org/officeDocument/2006/relationships" r:id="rId2"/>
          </a:graphicData>
        </a:graphic>
      </p:graphicFrame>
      <p:sp>
        <p:nvSpPr>
          <p:cNvPr id="11" name="TextBox 10">
            <a:extLst>
              <a:ext uri="{FF2B5EF4-FFF2-40B4-BE49-F238E27FC236}">
                <a16:creationId xmlns:a16="http://schemas.microsoft.com/office/drawing/2014/main" id="{362A8D7D-1094-48B4-B404-860533D35193}"/>
              </a:ext>
            </a:extLst>
          </p:cNvPr>
          <p:cNvSpPr txBox="1"/>
          <p:nvPr/>
        </p:nvSpPr>
        <p:spPr>
          <a:xfrm rot="16200000">
            <a:off x="370179" y="2421467"/>
            <a:ext cx="1955800" cy="276999"/>
          </a:xfrm>
          <a:prstGeom prst="rect">
            <a:avLst/>
          </a:prstGeom>
        </p:spPr>
        <p:txBody>
          <a:bodyPr vert="horz" wrap="square" rtlCol="0">
            <a:spAutoFit/>
          </a:bodyPr>
          <a:lstStyle/>
          <a:p>
            <a:pPr algn="l"/>
            <a:r>
              <a:rPr lang="en-US" sz="1200" dirty="0">
                <a:solidFill>
                  <a:srgbClr val="A9C23F"/>
                </a:solidFill>
              </a:rPr>
              <a:t>Percentage Difference</a:t>
            </a:r>
          </a:p>
        </p:txBody>
      </p:sp>
    </p:spTree>
    <p:extLst>
      <p:ext uri="{BB962C8B-B14F-4D97-AF65-F5344CB8AC3E}">
        <p14:creationId xmlns:p14="http://schemas.microsoft.com/office/powerpoint/2010/main" val="16450006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1AB48DE3-A568-405A-9CBB-3530BDCBEDC3}"/>
              </a:ext>
            </a:extLst>
          </p:cNvPr>
          <p:cNvSpPr txBox="1">
            <a:spLocks/>
          </p:cNvSpPr>
          <p:nvPr/>
        </p:nvSpPr>
        <p:spPr>
          <a:xfrm>
            <a:off x="1095677" y="1374759"/>
            <a:ext cx="8048323" cy="373380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a:solidFill>
                  <a:schemeClr val="bg1"/>
                </a:solidFill>
                <a:latin typeface="Arial" panose="020B0604020202020204" pitchFamily="34" charset="0"/>
                <a:cs typeface="Arial" panose="020B0604020202020204" pitchFamily="34" charset="0"/>
              </a:rPr>
              <a:t>More efficient use of a limited resource</a:t>
            </a:r>
          </a:p>
          <a:p>
            <a:endParaRPr lang="en-US" sz="2000" dirty="0">
              <a:solidFill>
                <a:srgbClr val="A9C23F"/>
              </a:solidFill>
              <a:latin typeface="Arial" panose="020B0604020202020204" pitchFamily="34" charset="0"/>
              <a:cs typeface="Arial" panose="020B0604020202020204" pitchFamily="34" charset="0"/>
            </a:endParaRPr>
          </a:p>
          <a:p>
            <a:r>
              <a:rPr lang="en-US" sz="2400" dirty="0">
                <a:solidFill>
                  <a:schemeClr val="bg1"/>
                </a:solidFill>
                <a:latin typeface="Arial" panose="020B0604020202020204" pitchFamily="34" charset="0"/>
                <a:cs typeface="Arial" panose="020B0604020202020204" pitchFamily="34" charset="0"/>
              </a:rPr>
              <a:t>Reduced revenue loss</a:t>
            </a:r>
          </a:p>
          <a:p>
            <a:endParaRPr lang="en-US" sz="2400" dirty="0">
              <a:solidFill>
                <a:schemeClr val="bg1"/>
              </a:solidFill>
              <a:latin typeface="Arial" panose="020B0604020202020204" pitchFamily="34" charset="0"/>
              <a:cs typeface="Arial" panose="020B0604020202020204" pitchFamily="34" charset="0"/>
            </a:endParaRPr>
          </a:p>
          <a:p>
            <a:r>
              <a:rPr lang="en-US" sz="2400" dirty="0">
                <a:solidFill>
                  <a:schemeClr val="bg1"/>
                </a:solidFill>
                <a:latin typeface="Arial" panose="020B0604020202020204" pitchFamily="34" charset="0"/>
                <a:cs typeface="Arial" panose="020B0604020202020204" pitchFamily="34" charset="0"/>
              </a:rPr>
              <a:t>Deferment of substantial new resource capital projects </a:t>
            </a:r>
          </a:p>
          <a:p>
            <a:pPr marL="0" indent="0">
              <a:buNone/>
            </a:pPr>
            <a:endParaRPr lang="en-US" sz="2000" dirty="0">
              <a:solidFill>
                <a:srgbClr val="A9C23F"/>
              </a:solidFill>
              <a:latin typeface="Arial" panose="020B0604020202020204" pitchFamily="34" charset="0"/>
              <a:cs typeface="Arial" panose="020B0604020202020204" pitchFamily="34" charset="0"/>
            </a:endParaRPr>
          </a:p>
          <a:p>
            <a:r>
              <a:rPr lang="en-US" sz="2400" dirty="0">
                <a:solidFill>
                  <a:schemeClr val="bg1"/>
                </a:solidFill>
                <a:latin typeface="Arial" panose="020B0604020202020204" pitchFamily="34" charset="0"/>
                <a:cs typeface="Arial" panose="020B0604020202020204" pitchFamily="34" charset="0"/>
              </a:rPr>
              <a:t>More stable demands and revenue projections</a:t>
            </a:r>
          </a:p>
        </p:txBody>
      </p:sp>
      <p:sp>
        <p:nvSpPr>
          <p:cNvPr id="8" name="Title 1">
            <a:extLst>
              <a:ext uri="{FF2B5EF4-FFF2-40B4-BE49-F238E27FC236}">
                <a16:creationId xmlns:a16="http://schemas.microsoft.com/office/drawing/2014/main" id="{208E7B9D-25D4-41D9-9F90-AAFEA0E2E87E}"/>
              </a:ext>
            </a:extLst>
          </p:cNvPr>
          <p:cNvSpPr>
            <a:spLocks noGrp="1"/>
          </p:cNvSpPr>
          <p:nvPr>
            <p:ph type="title"/>
          </p:nvPr>
        </p:nvSpPr>
        <p:spPr>
          <a:xfrm>
            <a:off x="2863064" y="247521"/>
            <a:ext cx="3173669" cy="590551"/>
          </a:xfrm>
        </p:spPr>
        <p:txBody>
          <a:bodyPr/>
          <a:lstStyle/>
          <a:p>
            <a:r>
              <a:rPr lang="en-US" dirty="0"/>
              <a:t>Main Benefits</a:t>
            </a:r>
          </a:p>
        </p:txBody>
      </p:sp>
      <p:sp>
        <p:nvSpPr>
          <p:cNvPr id="4" name="Slide Number Placeholder 3">
            <a:extLst>
              <a:ext uri="{FF2B5EF4-FFF2-40B4-BE49-F238E27FC236}">
                <a16:creationId xmlns:a16="http://schemas.microsoft.com/office/drawing/2014/main" id="{2E6EDF48-0CFA-4046-9CAC-6B36FA5675F7}"/>
              </a:ext>
            </a:extLst>
          </p:cNvPr>
          <p:cNvSpPr txBox="1">
            <a:spLocks/>
          </p:cNvSpPr>
          <p:nvPr/>
        </p:nvSpPr>
        <p:spPr>
          <a:xfrm>
            <a:off x="111127" y="4816078"/>
            <a:ext cx="427144" cy="311944"/>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744759D-0EFF-4FB2-9CCE-04E00944F0FE}" type="slidenum">
              <a:rPr lang="en-US" sz="1200" smtClean="0">
                <a:solidFill>
                  <a:schemeClr val="bg1"/>
                </a:solidFill>
                <a:latin typeface="Arial" panose="020B0604020202020204" pitchFamily="34" charset="0"/>
                <a:cs typeface="Arial" panose="020B0604020202020204" pitchFamily="34" charset="0"/>
              </a:rPr>
              <a:pPr/>
              <a:t>13</a:t>
            </a:fld>
            <a:endParaRPr lang="en-US" sz="1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185221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DF39379-2FFB-2A42-A41F-060C6002DCB7}"/>
              </a:ext>
            </a:extLst>
          </p:cNvPr>
          <p:cNvSpPr>
            <a:spLocks noGrp="1"/>
          </p:cNvSpPr>
          <p:nvPr>
            <p:ph type="title"/>
          </p:nvPr>
        </p:nvSpPr>
        <p:spPr>
          <a:xfrm>
            <a:off x="1996351" y="1981199"/>
            <a:ext cx="7411704" cy="590551"/>
          </a:xfrm>
        </p:spPr>
        <p:txBody>
          <a:bodyPr/>
          <a:lstStyle/>
          <a:p>
            <a:r>
              <a:rPr lang="en-US" sz="4800" dirty="0"/>
              <a:t>Questions  ???</a:t>
            </a:r>
          </a:p>
        </p:txBody>
      </p:sp>
      <p:sp>
        <p:nvSpPr>
          <p:cNvPr id="5" name="Slide Number Placeholder 3">
            <a:extLst>
              <a:ext uri="{FF2B5EF4-FFF2-40B4-BE49-F238E27FC236}">
                <a16:creationId xmlns:a16="http://schemas.microsoft.com/office/drawing/2014/main" id="{A596B0D2-DEE5-4B43-826B-09B53A5BAEFD}"/>
              </a:ext>
            </a:extLst>
          </p:cNvPr>
          <p:cNvSpPr txBox="1">
            <a:spLocks/>
          </p:cNvSpPr>
          <p:nvPr/>
        </p:nvSpPr>
        <p:spPr>
          <a:xfrm>
            <a:off x="111127" y="4816078"/>
            <a:ext cx="427144" cy="311944"/>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744759D-0EFF-4FB2-9CCE-04E00944F0FE}" type="slidenum">
              <a:rPr lang="en-US" sz="1200" smtClean="0">
                <a:solidFill>
                  <a:schemeClr val="bg1"/>
                </a:solidFill>
                <a:latin typeface="Arial" panose="020B0604020202020204" pitchFamily="34" charset="0"/>
                <a:cs typeface="Arial" panose="020B0604020202020204" pitchFamily="34" charset="0"/>
              </a:rPr>
              <a:pPr/>
              <a:t>14</a:t>
            </a:fld>
            <a:endParaRPr lang="en-US" sz="1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272209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70B8EAA-301E-8C48-B6D8-0E80BFFA9FE3}"/>
              </a:ext>
            </a:extLst>
          </p:cNvPr>
          <p:cNvSpPr>
            <a:spLocks noGrp="1"/>
          </p:cNvSpPr>
          <p:nvPr>
            <p:ph type="title"/>
          </p:nvPr>
        </p:nvSpPr>
        <p:spPr>
          <a:xfrm>
            <a:off x="1403684" y="433915"/>
            <a:ext cx="7210927" cy="590551"/>
          </a:xfrm>
        </p:spPr>
        <p:txBody>
          <a:bodyPr/>
          <a:lstStyle/>
          <a:p>
            <a:r>
              <a:rPr lang="en-US"/>
              <a:t>The Utility by the Numbers</a:t>
            </a:r>
            <a:endParaRPr lang="en-US" dirty="0"/>
          </a:p>
        </p:txBody>
      </p:sp>
      <p:sp>
        <p:nvSpPr>
          <p:cNvPr id="7" name="Slide Number Placeholder 3">
            <a:extLst>
              <a:ext uri="{FF2B5EF4-FFF2-40B4-BE49-F238E27FC236}">
                <a16:creationId xmlns:a16="http://schemas.microsoft.com/office/drawing/2014/main" id="{DEA75CF7-2651-4F44-AFAC-82CA98EECBCF}"/>
              </a:ext>
            </a:extLst>
          </p:cNvPr>
          <p:cNvSpPr txBox="1">
            <a:spLocks/>
          </p:cNvSpPr>
          <p:nvPr/>
        </p:nvSpPr>
        <p:spPr>
          <a:xfrm>
            <a:off x="111127" y="4816078"/>
            <a:ext cx="427144" cy="311944"/>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744759D-0EFF-4FB2-9CCE-04E00944F0FE}" type="slidenum">
              <a:rPr lang="en-US" sz="1200" smtClean="0">
                <a:solidFill>
                  <a:schemeClr val="bg1"/>
                </a:solidFill>
                <a:latin typeface="Arial" panose="020B0604020202020204" pitchFamily="34" charset="0"/>
                <a:cs typeface="Arial" panose="020B0604020202020204" pitchFamily="34" charset="0"/>
              </a:rPr>
              <a:pPr/>
              <a:t>2</a:t>
            </a:fld>
            <a:endParaRPr lang="en-US" sz="1200" dirty="0">
              <a:solidFill>
                <a:schemeClr val="bg1"/>
              </a:solidFill>
              <a:latin typeface="Arial" panose="020B0604020202020204" pitchFamily="34" charset="0"/>
              <a:cs typeface="Arial" panose="020B0604020202020204" pitchFamily="34" charset="0"/>
            </a:endParaRPr>
          </a:p>
        </p:txBody>
      </p:sp>
      <p:pic>
        <p:nvPicPr>
          <p:cNvPr id="20" name="Picture 16" descr="A view of a mountain&#10;&#10;Description generated with high confidence">
            <a:extLst>
              <a:ext uri="{FF2B5EF4-FFF2-40B4-BE49-F238E27FC236}">
                <a16:creationId xmlns:a16="http://schemas.microsoft.com/office/drawing/2014/main" id="{08E74CAE-E7B5-46CA-ADC0-8D932793A8B8}"/>
              </a:ext>
            </a:extLst>
          </p:cNvPr>
          <p:cNvPicPr>
            <a:picLocks noChangeAspect="1"/>
          </p:cNvPicPr>
          <p:nvPr/>
        </p:nvPicPr>
        <p:blipFill rotWithShape="1">
          <a:blip r:embed="rId2"/>
          <a:srcRect/>
          <a:stretch/>
        </p:blipFill>
        <p:spPr>
          <a:xfrm>
            <a:off x="6766071" y="4816078"/>
            <a:ext cx="2149347" cy="1428856"/>
          </a:xfrm>
          <a:prstGeom prst="rect">
            <a:avLst/>
          </a:prstGeom>
          <a:effectLst>
            <a:softEdge rad="76200"/>
          </a:effectLst>
        </p:spPr>
      </p:pic>
      <p:pic>
        <p:nvPicPr>
          <p:cNvPr id="10" name="Picture 9">
            <a:extLst>
              <a:ext uri="{FF2B5EF4-FFF2-40B4-BE49-F238E27FC236}">
                <a16:creationId xmlns:a16="http://schemas.microsoft.com/office/drawing/2014/main" id="{CC1B07AB-058A-41D3-A8D6-507BCAB88C61}"/>
              </a:ext>
            </a:extLst>
          </p:cNvPr>
          <p:cNvPicPr>
            <a:picLocks noChangeAspect="1"/>
          </p:cNvPicPr>
          <p:nvPr/>
        </p:nvPicPr>
        <p:blipFill>
          <a:blip r:embed="rId3"/>
          <a:stretch>
            <a:fillRect/>
          </a:stretch>
        </p:blipFill>
        <p:spPr>
          <a:xfrm>
            <a:off x="0" y="1407969"/>
            <a:ext cx="4361779" cy="3654908"/>
          </a:xfrm>
          <a:prstGeom prst="rect">
            <a:avLst/>
          </a:prstGeom>
        </p:spPr>
      </p:pic>
      <p:pic>
        <p:nvPicPr>
          <p:cNvPr id="11" name="Picture 10">
            <a:extLst>
              <a:ext uri="{FF2B5EF4-FFF2-40B4-BE49-F238E27FC236}">
                <a16:creationId xmlns:a16="http://schemas.microsoft.com/office/drawing/2014/main" id="{E2652833-C99D-4B57-8B30-B5E4B52EE22C}"/>
              </a:ext>
            </a:extLst>
          </p:cNvPr>
          <p:cNvPicPr>
            <a:picLocks noChangeAspect="1"/>
          </p:cNvPicPr>
          <p:nvPr/>
        </p:nvPicPr>
        <p:blipFill>
          <a:blip r:embed="rId4"/>
          <a:stretch>
            <a:fillRect/>
          </a:stretch>
        </p:blipFill>
        <p:spPr>
          <a:xfrm>
            <a:off x="4596813" y="1407970"/>
            <a:ext cx="4475627" cy="3649098"/>
          </a:xfrm>
          <a:prstGeom prst="rect">
            <a:avLst/>
          </a:prstGeom>
        </p:spPr>
      </p:pic>
    </p:spTree>
    <p:extLst>
      <p:ext uri="{BB962C8B-B14F-4D97-AF65-F5344CB8AC3E}">
        <p14:creationId xmlns:p14="http://schemas.microsoft.com/office/powerpoint/2010/main" val="41189009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980361A-9700-E74F-AD95-A5A659FB3537}"/>
              </a:ext>
            </a:extLst>
          </p:cNvPr>
          <p:cNvSpPr>
            <a:spLocks noGrp="1"/>
          </p:cNvSpPr>
          <p:nvPr>
            <p:ph type="body" sz="quarter" idx="13"/>
          </p:nvPr>
        </p:nvSpPr>
        <p:spPr>
          <a:xfrm>
            <a:off x="538271" y="1404130"/>
            <a:ext cx="5300529" cy="1261817"/>
          </a:xfrm>
        </p:spPr>
        <p:txBody>
          <a:bodyPr lIns="0" tIns="0" rIns="0" bIns="0" anchor="t"/>
          <a:lstStyle/>
          <a:p>
            <a:r>
              <a:rPr lang="en-US" dirty="0">
                <a:latin typeface="Arial" panose="020B0604020202020204" pitchFamily="34" charset="0"/>
                <a:cs typeface="Arial" panose="020B0604020202020204" pitchFamily="34" charset="0"/>
              </a:rPr>
              <a:t>EM Johnson Treatment Plant withdraws water from Falls Lake </a:t>
            </a:r>
          </a:p>
          <a:p>
            <a:r>
              <a:rPr lang="en-US" dirty="0">
                <a:latin typeface="Arial" panose="020B0604020202020204" pitchFamily="34" charset="0"/>
                <a:cs typeface="Arial" panose="020B0604020202020204" pitchFamily="34" charset="0"/>
              </a:rPr>
              <a:t>(86 MGD -&gt; 120 MGD) </a:t>
            </a:r>
          </a:p>
        </p:txBody>
      </p:sp>
      <p:sp>
        <p:nvSpPr>
          <p:cNvPr id="4" name="Title 3">
            <a:extLst>
              <a:ext uri="{FF2B5EF4-FFF2-40B4-BE49-F238E27FC236}">
                <a16:creationId xmlns:a16="http://schemas.microsoft.com/office/drawing/2014/main" id="{070B8EAA-301E-8C48-B6D8-0E80BFFA9FE3}"/>
              </a:ext>
            </a:extLst>
          </p:cNvPr>
          <p:cNvSpPr>
            <a:spLocks noGrp="1"/>
          </p:cNvSpPr>
          <p:nvPr>
            <p:ph type="title"/>
          </p:nvPr>
        </p:nvSpPr>
        <p:spPr>
          <a:xfrm>
            <a:off x="1492007" y="29260"/>
            <a:ext cx="7210927" cy="590551"/>
          </a:xfrm>
        </p:spPr>
        <p:txBody>
          <a:bodyPr/>
          <a:lstStyle/>
          <a:p>
            <a:r>
              <a:rPr lang="en-US" dirty="0"/>
              <a:t>Drinking Water Resources</a:t>
            </a:r>
          </a:p>
        </p:txBody>
      </p:sp>
      <p:sp>
        <p:nvSpPr>
          <p:cNvPr id="7" name="Slide Number Placeholder 3">
            <a:extLst>
              <a:ext uri="{FF2B5EF4-FFF2-40B4-BE49-F238E27FC236}">
                <a16:creationId xmlns:a16="http://schemas.microsoft.com/office/drawing/2014/main" id="{DEA75CF7-2651-4F44-AFAC-82CA98EECBCF}"/>
              </a:ext>
            </a:extLst>
          </p:cNvPr>
          <p:cNvSpPr txBox="1">
            <a:spLocks/>
          </p:cNvSpPr>
          <p:nvPr/>
        </p:nvSpPr>
        <p:spPr>
          <a:xfrm>
            <a:off x="111127" y="4816078"/>
            <a:ext cx="427144" cy="311944"/>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744759D-0EFF-4FB2-9CCE-04E00944F0FE}" type="slidenum">
              <a:rPr lang="en-US" sz="1200" smtClean="0">
                <a:solidFill>
                  <a:schemeClr val="bg1"/>
                </a:solidFill>
                <a:latin typeface="Arial" panose="020B0604020202020204" pitchFamily="34" charset="0"/>
                <a:cs typeface="Arial" panose="020B0604020202020204" pitchFamily="34" charset="0"/>
              </a:rPr>
              <a:pPr/>
              <a:t>3</a:t>
            </a:fld>
            <a:endParaRPr lang="en-US" sz="1200" dirty="0">
              <a:solidFill>
                <a:schemeClr val="bg1"/>
              </a:solidFill>
              <a:latin typeface="Arial" panose="020B0604020202020204" pitchFamily="34" charset="0"/>
              <a:cs typeface="Arial" panose="020B0604020202020204" pitchFamily="34" charset="0"/>
            </a:endParaRPr>
          </a:p>
        </p:txBody>
      </p:sp>
      <p:pic>
        <p:nvPicPr>
          <p:cNvPr id="8" name="Picture 16" descr="A view of a mountain&#10;&#10;Description generated with high confidence">
            <a:extLst>
              <a:ext uri="{FF2B5EF4-FFF2-40B4-BE49-F238E27FC236}">
                <a16:creationId xmlns:a16="http://schemas.microsoft.com/office/drawing/2014/main" id="{74C92918-0B44-4654-96E2-0726A4D29BFF}"/>
              </a:ext>
            </a:extLst>
          </p:cNvPr>
          <p:cNvPicPr>
            <a:picLocks noChangeAspect="1"/>
          </p:cNvPicPr>
          <p:nvPr/>
        </p:nvPicPr>
        <p:blipFill rotWithShape="1">
          <a:blip r:embed="rId2"/>
          <a:srcRect/>
          <a:stretch/>
        </p:blipFill>
        <p:spPr>
          <a:xfrm>
            <a:off x="5538356" y="2861000"/>
            <a:ext cx="3531236" cy="2267022"/>
          </a:xfrm>
          <a:prstGeom prst="rect">
            <a:avLst/>
          </a:prstGeom>
          <a:effectLst>
            <a:softEdge rad="76200"/>
          </a:effectLst>
        </p:spPr>
      </p:pic>
      <p:pic>
        <p:nvPicPr>
          <p:cNvPr id="1026" name="Picture 2" descr="org_2d6e5e56f6df8b97_1479212044000">
            <a:extLst>
              <a:ext uri="{FF2B5EF4-FFF2-40B4-BE49-F238E27FC236}">
                <a16:creationId xmlns:a16="http://schemas.microsoft.com/office/drawing/2014/main" id="{C158F5C9-C8B0-4F7A-8E72-0BAA55D3A2EF}"/>
              </a:ext>
            </a:extLst>
          </p:cNvPr>
          <p:cNvPicPr>
            <a:picLocks noChangeAspect="1" noChangeArrowheads="1"/>
          </p:cNvPicPr>
          <p:nvPr/>
        </p:nvPicPr>
        <p:blipFill rotWithShape="1">
          <a:blip r:embed="rId3">
            <a:lum bright="-20000" contrast="20000"/>
            <a:extLst>
              <a:ext uri="{28A0092B-C50C-407E-A947-70E740481C1C}">
                <a14:useLocalDpi xmlns:a14="http://schemas.microsoft.com/office/drawing/2010/main" val="0"/>
              </a:ext>
            </a:extLst>
          </a:blip>
          <a:srcRect l="29579" t="24640" r="26478" b="40567"/>
          <a:stretch/>
        </p:blipFill>
        <p:spPr bwMode="auto">
          <a:xfrm>
            <a:off x="5616541" y="784513"/>
            <a:ext cx="3453050" cy="21278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0" name="Text Placeholder 2">
            <a:extLst>
              <a:ext uri="{FF2B5EF4-FFF2-40B4-BE49-F238E27FC236}">
                <a16:creationId xmlns:a16="http://schemas.microsoft.com/office/drawing/2014/main" id="{F61627EF-4D24-4D37-A598-700B7BD0D27A}"/>
              </a:ext>
            </a:extLst>
          </p:cNvPr>
          <p:cNvSpPr txBox="1">
            <a:spLocks/>
          </p:cNvSpPr>
          <p:nvPr/>
        </p:nvSpPr>
        <p:spPr>
          <a:xfrm>
            <a:off x="538271" y="3150426"/>
            <a:ext cx="5300529" cy="1261817"/>
          </a:xfrm>
          <a:prstGeom prst="rect">
            <a:avLst/>
          </a:prstGeom>
        </p:spPr>
        <p:txBody>
          <a:bodyPr lIns="0" tIns="0" rIns="0" bIns="0" anchor="t"/>
          <a:lstStyle>
            <a:lvl1pPr marL="0" indent="0" algn="l" defTabSz="457200" rtl="0" eaLnBrk="1" latinLnBrk="0" hangingPunct="1">
              <a:spcBef>
                <a:spcPct val="20000"/>
              </a:spcBef>
              <a:buFont typeface="Arial"/>
              <a:buNone/>
              <a:defRPr sz="2400" kern="1200">
                <a:solidFill>
                  <a:schemeClr val="bg1"/>
                </a:solidFill>
                <a:latin typeface="Arial" panose="020B0604020202020204" pitchFamily="34" charset="0"/>
                <a:ea typeface="+mn-ea"/>
                <a:cs typeface="Arial" panose="020B0604020202020204" pitchFamily="34" charset="0"/>
              </a:defRPr>
            </a:lvl1pPr>
            <a:lvl2pPr marL="457200" indent="0" algn="l" defTabSz="457200" rtl="0" eaLnBrk="1" latinLnBrk="0" hangingPunct="1">
              <a:spcBef>
                <a:spcPct val="20000"/>
              </a:spcBef>
              <a:buFont typeface="Arial"/>
              <a:buNone/>
              <a:defRPr sz="2400" kern="1200">
                <a:solidFill>
                  <a:srgbClr val="A9C23F"/>
                </a:solidFill>
                <a:latin typeface="+mn-lt"/>
                <a:ea typeface="+mn-ea"/>
                <a:cs typeface="+mn-cs"/>
              </a:defRPr>
            </a:lvl2pPr>
            <a:lvl3pPr marL="914400" indent="0" algn="l" defTabSz="457200" rtl="0" eaLnBrk="1" latinLnBrk="0" hangingPunct="1">
              <a:spcBef>
                <a:spcPct val="20000"/>
              </a:spcBef>
              <a:buFont typeface="Arial"/>
              <a:buNone/>
              <a:defRPr sz="2000" kern="1200">
                <a:solidFill>
                  <a:srgbClr val="A9C23F"/>
                </a:solidFill>
                <a:latin typeface="+mn-lt"/>
                <a:ea typeface="+mn-ea"/>
                <a:cs typeface="+mn-cs"/>
              </a:defRPr>
            </a:lvl3pPr>
            <a:lvl4pPr marL="1371600" indent="0" algn="l" defTabSz="457200" rtl="0" eaLnBrk="1" latinLnBrk="0" hangingPunct="1">
              <a:spcBef>
                <a:spcPct val="20000"/>
              </a:spcBef>
              <a:buFont typeface="Arial"/>
              <a:buNone/>
              <a:defRPr sz="1800" kern="1200">
                <a:solidFill>
                  <a:srgbClr val="A9C23F"/>
                </a:solidFill>
                <a:latin typeface="+mn-lt"/>
                <a:ea typeface="+mn-ea"/>
                <a:cs typeface="+mn-cs"/>
              </a:defRPr>
            </a:lvl4pPr>
            <a:lvl5pPr marL="1828800" indent="0" algn="l" defTabSz="457200" rtl="0" eaLnBrk="1" latinLnBrk="0" hangingPunct="1">
              <a:spcBef>
                <a:spcPct val="20000"/>
              </a:spcBef>
              <a:buFont typeface="Arial"/>
              <a:buNone/>
              <a:defRPr sz="1800" kern="1200">
                <a:solidFill>
                  <a:srgbClr val="A9C23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Dempsey Benton Treatment Plant withdraws water from Lake Benson </a:t>
            </a:r>
          </a:p>
          <a:p>
            <a:r>
              <a:rPr lang="en-US" dirty="0"/>
              <a:t>(20 MGD) </a:t>
            </a:r>
          </a:p>
        </p:txBody>
      </p:sp>
    </p:spTree>
    <p:extLst>
      <p:ext uri="{BB962C8B-B14F-4D97-AF65-F5344CB8AC3E}">
        <p14:creationId xmlns:p14="http://schemas.microsoft.com/office/powerpoint/2010/main" val="7604883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CF3EA9F-ABF7-4422-930D-D6BBEE51E6DB}"/>
              </a:ext>
            </a:extLst>
          </p:cNvPr>
          <p:cNvSpPr>
            <a:spLocks noGrp="1"/>
          </p:cNvSpPr>
          <p:nvPr>
            <p:ph type="body" sz="quarter" idx="13"/>
          </p:nvPr>
        </p:nvSpPr>
        <p:spPr>
          <a:xfrm>
            <a:off x="150155" y="1425022"/>
            <a:ext cx="5077187" cy="3421062"/>
          </a:xfrm>
        </p:spPr>
        <p:txBody>
          <a:bodyPr/>
          <a:lstStyle/>
          <a:p>
            <a:pPr marL="800100" lvl="1"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Max day </a:t>
            </a:r>
            <a:r>
              <a:rPr lang="en-US" sz="2200" dirty="0" err="1">
                <a:latin typeface="Arial" panose="020B0604020202020204" pitchFamily="34" charset="0"/>
                <a:cs typeface="Arial" panose="020B0604020202020204" pitchFamily="34" charset="0"/>
              </a:rPr>
              <a:t>pumpage</a:t>
            </a:r>
            <a:r>
              <a:rPr lang="en-US" sz="2200" dirty="0">
                <a:latin typeface="Arial" panose="020B0604020202020204" pitchFamily="34" charset="0"/>
                <a:cs typeface="Arial" panose="020B0604020202020204" pitchFamily="34" charset="0"/>
              </a:rPr>
              <a:t> in September 2007 of ~77 MGD (86 MGD treatment capacity)</a:t>
            </a:r>
          </a:p>
          <a:p>
            <a:pPr marL="800100" lvl="1"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Water supply pool at Falls Lake at ~20% remaining on December 25, 2007)</a:t>
            </a:r>
          </a:p>
          <a:p>
            <a:pPr marL="800100" lvl="1"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Average irrigation demand in summer of 2007 was ~20 MGD over demand in cooler months</a:t>
            </a:r>
          </a:p>
        </p:txBody>
      </p:sp>
      <p:sp>
        <p:nvSpPr>
          <p:cNvPr id="7" name="Title 3">
            <a:extLst>
              <a:ext uri="{FF2B5EF4-FFF2-40B4-BE49-F238E27FC236}">
                <a16:creationId xmlns:a16="http://schemas.microsoft.com/office/drawing/2014/main" id="{104EDABA-BDAE-4FC3-B98E-9D0E29CDF784}"/>
              </a:ext>
            </a:extLst>
          </p:cNvPr>
          <p:cNvSpPr>
            <a:spLocks noGrp="1"/>
          </p:cNvSpPr>
          <p:nvPr>
            <p:ph type="title"/>
          </p:nvPr>
        </p:nvSpPr>
        <p:spPr>
          <a:xfrm>
            <a:off x="1403684" y="433915"/>
            <a:ext cx="7210927" cy="590551"/>
          </a:xfrm>
        </p:spPr>
        <p:txBody>
          <a:bodyPr/>
          <a:lstStyle/>
          <a:p>
            <a:r>
              <a:rPr lang="en-US" dirty="0"/>
              <a:t>Motivation Towards Efficiency</a:t>
            </a:r>
          </a:p>
        </p:txBody>
      </p:sp>
      <p:sp>
        <p:nvSpPr>
          <p:cNvPr id="5" name="Slide Number Placeholder 3">
            <a:extLst>
              <a:ext uri="{FF2B5EF4-FFF2-40B4-BE49-F238E27FC236}">
                <a16:creationId xmlns:a16="http://schemas.microsoft.com/office/drawing/2014/main" id="{7CF81D7E-CC19-4E34-B3CC-9A261C789D4F}"/>
              </a:ext>
            </a:extLst>
          </p:cNvPr>
          <p:cNvSpPr txBox="1">
            <a:spLocks/>
          </p:cNvSpPr>
          <p:nvPr/>
        </p:nvSpPr>
        <p:spPr>
          <a:xfrm>
            <a:off x="111127" y="4816078"/>
            <a:ext cx="427144" cy="311944"/>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744759D-0EFF-4FB2-9CCE-04E00944F0FE}" type="slidenum">
              <a:rPr lang="en-US" sz="1200" smtClean="0">
                <a:solidFill>
                  <a:schemeClr val="bg1"/>
                </a:solidFill>
                <a:latin typeface="Arial" panose="020B0604020202020204" pitchFamily="34" charset="0"/>
                <a:cs typeface="Arial" panose="020B0604020202020204" pitchFamily="34" charset="0"/>
              </a:rPr>
              <a:pPr/>
              <a:t>4</a:t>
            </a:fld>
            <a:endParaRPr lang="en-US" sz="1200" dirty="0">
              <a:solidFill>
                <a:schemeClr val="bg1"/>
              </a:solidFill>
              <a:latin typeface="Arial" panose="020B0604020202020204" pitchFamily="34" charset="0"/>
              <a:cs typeface="Arial" panose="020B0604020202020204" pitchFamily="34" charset="0"/>
            </a:endParaRPr>
          </a:p>
        </p:txBody>
      </p:sp>
      <p:pic>
        <p:nvPicPr>
          <p:cNvPr id="6" name="Picture 11" descr="large_lakelevel1">
            <a:extLst>
              <a:ext uri="{FF2B5EF4-FFF2-40B4-BE49-F238E27FC236}">
                <a16:creationId xmlns:a16="http://schemas.microsoft.com/office/drawing/2014/main" id="{2C627B58-48BC-42F4-856F-967AB45D15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4815" y="1373329"/>
            <a:ext cx="3649030" cy="3336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4429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DF39379-2FFB-2A42-A41F-060C6002DCB7}"/>
              </a:ext>
            </a:extLst>
          </p:cNvPr>
          <p:cNvSpPr>
            <a:spLocks noGrp="1"/>
          </p:cNvSpPr>
          <p:nvPr>
            <p:ph type="title"/>
          </p:nvPr>
        </p:nvSpPr>
        <p:spPr>
          <a:xfrm>
            <a:off x="1461610" y="87460"/>
            <a:ext cx="7411704" cy="590551"/>
          </a:xfrm>
        </p:spPr>
        <p:txBody>
          <a:bodyPr vert="horz" anchor="t"/>
          <a:lstStyle/>
          <a:p>
            <a:r>
              <a:rPr lang="en-US" dirty="0">
                <a:latin typeface="Arial"/>
                <a:cs typeface="Arial"/>
              </a:rPr>
              <a:t>Improving Water Efficiency</a:t>
            </a:r>
          </a:p>
        </p:txBody>
      </p:sp>
      <p:sp>
        <p:nvSpPr>
          <p:cNvPr id="5" name="Slide Number Placeholder 3">
            <a:extLst>
              <a:ext uri="{FF2B5EF4-FFF2-40B4-BE49-F238E27FC236}">
                <a16:creationId xmlns:a16="http://schemas.microsoft.com/office/drawing/2014/main" id="{A596B0D2-DEE5-4B43-826B-09B53A5BAEFD}"/>
              </a:ext>
            </a:extLst>
          </p:cNvPr>
          <p:cNvSpPr txBox="1">
            <a:spLocks/>
          </p:cNvSpPr>
          <p:nvPr/>
        </p:nvSpPr>
        <p:spPr>
          <a:xfrm>
            <a:off x="111127" y="4816078"/>
            <a:ext cx="427144" cy="311944"/>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744759D-0EFF-4FB2-9CCE-04E00944F0FE}" type="slidenum">
              <a:rPr lang="en-US" sz="1200" smtClean="0">
                <a:solidFill>
                  <a:schemeClr val="bg1"/>
                </a:solidFill>
                <a:latin typeface="Arial" panose="020B0604020202020204" pitchFamily="34" charset="0"/>
                <a:cs typeface="Arial" panose="020B0604020202020204" pitchFamily="34" charset="0"/>
              </a:rPr>
              <a:pPr/>
              <a:t>5</a:t>
            </a:fld>
            <a:endParaRPr lang="en-US" sz="1200" dirty="0">
              <a:solidFill>
                <a:schemeClr val="bg1"/>
              </a:solidFill>
              <a:latin typeface="Arial" panose="020B0604020202020204" pitchFamily="34" charset="0"/>
              <a:cs typeface="Arial" panose="020B0604020202020204" pitchFamily="34" charset="0"/>
            </a:endParaRPr>
          </a:p>
        </p:txBody>
      </p:sp>
      <p:graphicFrame>
        <p:nvGraphicFramePr>
          <p:cNvPr id="2" name="Diagram 1">
            <a:extLst>
              <a:ext uri="{FF2B5EF4-FFF2-40B4-BE49-F238E27FC236}">
                <a16:creationId xmlns:a16="http://schemas.microsoft.com/office/drawing/2014/main" id="{4E151D08-5778-42D1-8FE2-5E8E5575847A}"/>
              </a:ext>
            </a:extLst>
          </p:cNvPr>
          <p:cNvGraphicFramePr/>
          <p:nvPr>
            <p:extLst>
              <p:ext uri="{D42A27DB-BD31-4B8C-83A1-F6EECF244321}">
                <p14:modId xmlns:p14="http://schemas.microsoft.com/office/powerpoint/2010/main" val="1364819730"/>
              </p:ext>
            </p:extLst>
          </p:nvPr>
        </p:nvGraphicFramePr>
        <p:xfrm>
          <a:off x="1144732" y="90805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945832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104EDABA-BDAE-4FC3-B98E-9D0E29CDF784}"/>
              </a:ext>
            </a:extLst>
          </p:cNvPr>
          <p:cNvSpPr>
            <a:spLocks noGrp="1"/>
          </p:cNvSpPr>
          <p:nvPr>
            <p:ph type="title"/>
          </p:nvPr>
        </p:nvSpPr>
        <p:spPr>
          <a:xfrm>
            <a:off x="109729" y="1850396"/>
            <a:ext cx="3379622" cy="590551"/>
          </a:xfrm>
        </p:spPr>
        <p:txBody>
          <a:bodyPr/>
          <a:lstStyle/>
          <a:p>
            <a:r>
              <a:rPr lang="en-US" dirty="0"/>
              <a:t>Changing water use behavior</a:t>
            </a:r>
            <a:br>
              <a:rPr lang="en-US" dirty="0"/>
            </a:br>
            <a:endParaRPr lang="en-US" b="1" dirty="0"/>
          </a:p>
        </p:txBody>
      </p:sp>
      <p:graphicFrame>
        <p:nvGraphicFramePr>
          <p:cNvPr id="5" name="Content Placeholder 6">
            <a:extLst>
              <a:ext uri="{FF2B5EF4-FFF2-40B4-BE49-F238E27FC236}">
                <a16:creationId xmlns:a16="http://schemas.microsoft.com/office/drawing/2014/main" id="{4856683A-FB5F-4F17-B4EA-E4E94DC3399D}"/>
              </a:ext>
            </a:extLst>
          </p:cNvPr>
          <p:cNvGraphicFramePr>
            <a:graphicFrameLocks/>
          </p:cNvGraphicFramePr>
          <p:nvPr>
            <p:extLst>
              <p:ext uri="{D42A27DB-BD31-4B8C-83A1-F6EECF244321}">
                <p14:modId xmlns:p14="http://schemas.microsoft.com/office/powerpoint/2010/main" val="2255045132"/>
              </p:ext>
            </p:extLst>
          </p:nvPr>
        </p:nvGraphicFramePr>
        <p:xfrm>
          <a:off x="2640788" y="343814"/>
          <a:ext cx="6839712" cy="43657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795B6E83-50A9-4493-BFF8-4A77B442F817}"/>
              </a:ext>
            </a:extLst>
          </p:cNvPr>
          <p:cNvSpPr txBox="1">
            <a:spLocks/>
          </p:cNvSpPr>
          <p:nvPr/>
        </p:nvSpPr>
        <p:spPr>
          <a:xfrm>
            <a:off x="111127" y="4816078"/>
            <a:ext cx="427144" cy="311944"/>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744759D-0EFF-4FB2-9CCE-04E00944F0FE}" type="slidenum">
              <a:rPr lang="en-US" sz="1200" smtClean="0">
                <a:solidFill>
                  <a:schemeClr val="bg1"/>
                </a:solidFill>
                <a:latin typeface="Arial" panose="020B0604020202020204" pitchFamily="34" charset="0"/>
                <a:cs typeface="Arial" panose="020B0604020202020204" pitchFamily="34" charset="0"/>
              </a:rPr>
              <a:pPr/>
              <a:t>6</a:t>
            </a:fld>
            <a:endParaRPr lang="en-US" sz="1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45202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D25A3B52-B8B9-4E4C-8CC8-D5C2B20B5199}"/>
              </a:ext>
            </a:extLst>
          </p:cNvPr>
          <p:cNvSpPr txBox="1">
            <a:spLocks/>
          </p:cNvSpPr>
          <p:nvPr/>
        </p:nvSpPr>
        <p:spPr>
          <a:xfrm>
            <a:off x="1876626" y="404995"/>
            <a:ext cx="7210927" cy="590551"/>
          </a:xfrm>
          <a:prstGeom prst="rect">
            <a:avLst/>
          </a:prstGeom>
        </p:spPr>
        <p:txBody>
          <a:bodyPr vert="horz"/>
          <a:lstStyle>
            <a:lvl1pPr algn="l" defTabSz="457200" rtl="0" eaLnBrk="1" latinLnBrk="0" hangingPunct="1">
              <a:spcBef>
                <a:spcPct val="0"/>
              </a:spcBef>
              <a:buNone/>
              <a:defRPr sz="3200" kern="1200" spc="100" baseline="0">
                <a:solidFill>
                  <a:schemeClr val="bg1"/>
                </a:solidFill>
                <a:latin typeface="Arial" charset="0"/>
                <a:ea typeface="+mj-ea"/>
                <a:cs typeface="+mj-cs"/>
              </a:defRPr>
            </a:lvl1pPr>
          </a:lstStyle>
          <a:p>
            <a:r>
              <a:rPr lang="en-US" dirty="0"/>
              <a:t>“Stabilized” Water Demand</a:t>
            </a:r>
          </a:p>
        </p:txBody>
      </p:sp>
      <p:sp>
        <p:nvSpPr>
          <p:cNvPr id="6" name="Slide Number Placeholder 3">
            <a:extLst>
              <a:ext uri="{FF2B5EF4-FFF2-40B4-BE49-F238E27FC236}">
                <a16:creationId xmlns:a16="http://schemas.microsoft.com/office/drawing/2014/main" id="{6CB9036D-457D-47EE-B039-77D3D74550B6}"/>
              </a:ext>
            </a:extLst>
          </p:cNvPr>
          <p:cNvSpPr txBox="1">
            <a:spLocks/>
          </p:cNvSpPr>
          <p:nvPr/>
        </p:nvSpPr>
        <p:spPr>
          <a:xfrm>
            <a:off x="111127" y="4816078"/>
            <a:ext cx="427144" cy="311944"/>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744759D-0EFF-4FB2-9CCE-04E00944F0FE}" type="slidenum">
              <a:rPr lang="en-US" sz="1200" smtClean="0">
                <a:solidFill>
                  <a:schemeClr val="bg1"/>
                </a:solidFill>
                <a:latin typeface="Arial" panose="020B0604020202020204" pitchFamily="34" charset="0"/>
                <a:cs typeface="Arial" panose="020B0604020202020204" pitchFamily="34" charset="0"/>
              </a:rPr>
              <a:pPr/>
              <a:t>7</a:t>
            </a:fld>
            <a:endParaRPr lang="en-US" sz="1200" dirty="0">
              <a:solidFill>
                <a:schemeClr val="bg1"/>
              </a:solidFill>
              <a:latin typeface="Arial" panose="020B0604020202020204" pitchFamily="34" charset="0"/>
              <a:cs typeface="Arial" panose="020B0604020202020204" pitchFamily="34" charset="0"/>
            </a:endParaRPr>
          </a:p>
        </p:txBody>
      </p:sp>
      <p:graphicFrame>
        <p:nvGraphicFramePr>
          <p:cNvPr id="8" name="Chart 7">
            <a:extLst>
              <a:ext uri="{FF2B5EF4-FFF2-40B4-BE49-F238E27FC236}">
                <a16:creationId xmlns:a16="http://schemas.microsoft.com/office/drawing/2014/main" id="{522793A9-D6BC-470B-B6AC-141120F11945}"/>
              </a:ext>
            </a:extLst>
          </p:cNvPr>
          <p:cNvGraphicFramePr/>
          <p:nvPr>
            <p:extLst>
              <p:ext uri="{D42A27DB-BD31-4B8C-83A1-F6EECF244321}">
                <p14:modId xmlns:p14="http://schemas.microsoft.com/office/powerpoint/2010/main" val="2814451147"/>
              </p:ext>
            </p:extLst>
          </p:nvPr>
        </p:nvGraphicFramePr>
        <p:xfrm>
          <a:off x="1468932" y="1088904"/>
          <a:ext cx="6566578" cy="390772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04411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58DB7AE-AA9A-46ED-BAF0-A85CDD74F4AF}"/>
              </a:ext>
            </a:extLst>
          </p:cNvPr>
          <p:cNvSpPr>
            <a:spLocks noGrp="1"/>
          </p:cNvSpPr>
          <p:nvPr>
            <p:ph type="body" sz="quarter" idx="11"/>
          </p:nvPr>
        </p:nvSpPr>
        <p:spPr>
          <a:xfrm>
            <a:off x="3780064" y="1256428"/>
            <a:ext cx="5007948" cy="3601322"/>
          </a:xfrm>
        </p:spPr>
        <p:txBody>
          <a:bodyPr/>
          <a:lstStyle/>
          <a:p>
            <a:r>
              <a:rPr lang="en-US" dirty="0"/>
              <a:t>Leaks</a:t>
            </a:r>
          </a:p>
          <a:p>
            <a:r>
              <a:rPr lang="en-US" dirty="0"/>
              <a:t>Fire pump exercising</a:t>
            </a:r>
          </a:p>
          <a:p>
            <a:r>
              <a:rPr lang="en-US" dirty="0"/>
              <a:t>Theft/tampering</a:t>
            </a:r>
          </a:p>
          <a:p>
            <a:r>
              <a:rPr lang="en-US" dirty="0"/>
              <a:t>Billing &amp; data errors</a:t>
            </a:r>
          </a:p>
          <a:p>
            <a:r>
              <a:rPr lang="en-US" dirty="0"/>
              <a:t>Meter inefficiencies</a:t>
            </a:r>
          </a:p>
          <a:p>
            <a:r>
              <a:rPr lang="en-US" dirty="0"/>
              <a:t>Process/flush water</a:t>
            </a:r>
          </a:p>
          <a:p>
            <a:r>
              <a:rPr lang="en-US" dirty="0"/>
              <a:t>Water lost during a line break</a:t>
            </a:r>
          </a:p>
        </p:txBody>
      </p:sp>
      <p:sp>
        <p:nvSpPr>
          <p:cNvPr id="4" name="Title 3">
            <a:extLst>
              <a:ext uri="{FF2B5EF4-FFF2-40B4-BE49-F238E27FC236}">
                <a16:creationId xmlns:a16="http://schemas.microsoft.com/office/drawing/2014/main" id="{EE713A34-31D2-46A9-A7AC-6523529C76D2}"/>
              </a:ext>
            </a:extLst>
          </p:cNvPr>
          <p:cNvSpPr>
            <a:spLocks noGrp="1"/>
          </p:cNvSpPr>
          <p:nvPr>
            <p:ph type="title"/>
          </p:nvPr>
        </p:nvSpPr>
        <p:spPr>
          <a:xfrm>
            <a:off x="1403684" y="192704"/>
            <a:ext cx="7210927" cy="590551"/>
          </a:xfrm>
        </p:spPr>
        <p:txBody>
          <a:bodyPr/>
          <a:lstStyle/>
          <a:p>
            <a:r>
              <a:rPr lang="en-US" dirty="0"/>
              <a:t>        Non-Revenue Water</a:t>
            </a:r>
            <a:br>
              <a:rPr lang="en-US" dirty="0"/>
            </a:br>
            <a:r>
              <a:rPr lang="en-US" sz="2400" dirty="0"/>
              <a:t>(formerly known as “unaccounted for water”)</a:t>
            </a:r>
          </a:p>
        </p:txBody>
      </p:sp>
      <p:pic>
        <p:nvPicPr>
          <p:cNvPr id="2050" name="Picture 2" descr="Image result for water tap leaking money">
            <a:extLst>
              <a:ext uri="{FF2B5EF4-FFF2-40B4-BE49-F238E27FC236}">
                <a16:creationId xmlns:a16="http://schemas.microsoft.com/office/drawing/2014/main" id="{17F01955-8F27-4C43-925D-1C15B3B147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705" y="1433672"/>
            <a:ext cx="2026689" cy="35171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13561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980361A-9700-E74F-AD95-A5A659FB3537}"/>
              </a:ext>
            </a:extLst>
          </p:cNvPr>
          <p:cNvSpPr>
            <a:spLocks noGrp="1"/>
          </p:cNvSpPr>
          <p:nvPr>
            <p:ph type="body" sz="quarter" idx="13"/>
          </p:nvPr>
        </p:nvSpPr>
        <p:spPr>
          <a:xfrm>
            <a:off x="719404" y="1486865"/>
            <a:ext cx="4239831" cy="1668379"/>
          </a:xfrm>
        </p:spPr>
        <p:txBody>
          <a:bodyPr lIns="0" tIns="0" rIns="0" bIns="0" anchor="t"/>
          <a:lstStyle/>
          <a:p>
            <a:pPr marL="342900" indent="-342900">
              <a:buFont typeface="Arial" panose="020B0604020202020204" pitchFamily="34" charset="0"/>
              <a:buChar char="•"/>
            </a:pPr>
            <a:r>
              <a:rPr lang="en-US" dirty="0"/>
              <a:t>Replaced all residential and small non-residential meters with AMR meters by 2010</a:t>
            </a:r>
          </a:p>
          <a:p>
            <a:pPr marL="342900" indent="-342900">
              <a:buFont typeface="Arial" panose="020B0604020202020204" pitchFamily="34" charset="0"/>
              <a:buChar char="•"/>
            </a:pPr>
            <a:r>
              <a:rPr lang="en-US" dirty="0"/>
              <a:t>Have since installed ~75,000 smart meters</a:t>
            </a:r>
          </a:p>
          <a:p>
            <a:pPr marL="342900" indent="-342900">
              <a:buFont typeface="Arial" panose="020B0604020202020204" pitchFamily="34" charset="0"/>
              <a:buChar char="•"/>
            </a:pPr>
            <a:r>
              <a:rPr lang="en-US" dirty="0"/>
              <a:t>Currently replacing large meters</a:t>
            </a:r>
          </a:p>
          <a:p>
            <a:pPr marL="342900" indent="-342900">
              <a:buFont typeface="Arial" panose="020B0604020202020204" pitchFamily="34" charset="0"/>
              <a:buChar char="•"/>
            </a:pPr>
            <a:r>
              <a:rPr lang="en-US" dirty="0"/>
              <a:t>Billing system audit and software upgrades</a:t>
            </a:r>
          </a:p>
          <a:p>
            <a:pPr lvl="1"/>
            <a:endParaRPr lang="en-US" sz="2200" dirty="0">
              <a:solidFill>
                <a:srgbClr val="A9C23F"/>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dirty="0"/>
          </a:p>
        </p:txBody>
      </p:sp>
      <p:sp>
        <p:nvSpPr>
          <p:cNvPr id="4" name="Title 3">
            <a:extLst>
              <a:ext uri="{FF2B5EF4-FFF2-40B4-BE49-F238E27FC236}">
                <a16:creationId xmlns:a16="http://schemas.microsoft.com/office/drawing/2014/main" id="{070B8EAA-301E-8C48-B6D8-0E80BFFA9FE3}"/>
              </a:ext>
            </a:extLst>
          </p:cNvPr>
          <p:cNvSpPr>
            <a:spLocks noGrp="1"/>
          </p:cNvSpPr>
          <p:nvPr>
            <p:ph type="title"/>
          </p:nvPr>
        </p:nvSpPr>
        <p:spPr>
          <a:xfrm>
            <a:off x="2339024" y="63967"/>
            <a:ext cx="7210927" cy="590551"/>
          </a:xfrm>
        </p:spPr>
        <p:txBody>
          <a:bodyPr/>
          <a:lstStyle/>
          <a:p>
            <a:r>
              <a:rPr lang="en-US" dirty="0"/>
              <a:t>Billing and Meters</a:t>
            </a:r>
          </a:p>
        </p:txBody>
      </p:sp>
      <p:sp>
        <p:nvSpPr>
          <p:cNvPr id="7" name="Slide Number Placeholder 3">
            <a:extLst>
              <a:ext uri="{FF2B5EF4-FFF2-40B4-BE49-F238E27FC236}">
                <a16:creationId xmlns:a16="http://schemas.microsoft.com/office/drawing/2014/main" id="{DEA75CF7-2651-4F44-AFAC-82CA98EECBCF}"/>
              </a:ext>
            </a:extLst>
          </p:cNvPr>
          <p:cNvSpPr txBox="1">
            <a:spLocks/>
          </p:cNvSpPr>
          <p:nvPr/>
        </p:nvSpPr>
        <p:spPr>
          <a:xfrm>
            <a:off x="111127" y="4816078"/>
            <a:ext cx="427144" cy="311944"/>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744759D-0EFF-4FB2-9CCE-04E00944F0FE}" type="slidenum">
              <a:rPr lang="en-US" sz="1200" smtClean="0">
                <a:solidFill>
                  <a:schemeClr val="bg1"/>
                </a:solidFill>
                <a:latin typeface="Arial" panose="020B0604020202020204" pitchFamily="34" charset="0"/>
                <a:cs typeface="Arial" panose="020B0604020202020204" pitchFamily="34" charset="0"/>
              </a:rPr>
              <a:pPr/>
              <a:t>9</a:t>
            </a:fld>
            <a:endParaRPr lang="en-US" sz="1200" dirty="0">
              <a:solidFill>
                <a:schemeClr val="bg1"/>
              </a:solidFill>
              <a:latin typeface="Arial" panose="020B0604020202020204" pitchFamily="34" charset="0"/>
              <a:cs typeface="Arial" panose="020B0604020202020204" pitchFamily="34" charset="0"/>
            </a:endParaRPr>
          </a:p>
        </p:txBody>
      </p:sp>
      <p:pic>
        <p:nvPicPr>
          <p:cNvPr id="4098" name="Picture 2" descr="Image result for billing software CC&amp;B">
            <a:extLst>
              <a:ext uri="{FF2B5EF4-FFF2-40B4-BE49-F238E27FC236}">
                <a16:creationId xmlns:a16="http://schemas.microsoft.com/office/drawing/2014/main" id="{017A2F32-1BA8-4C24-BF0B-9264663DCB9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651" t="8410" r="5221" b="6272"/>
          <a:stretch/>
        </p:blipFill>
        <p:spPr bwMode="auto">
          <a:xfrm>
            <a:off x="5486400" y="2959585"/>
            <a:ext cx="3455176" cy="200330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D70E4BA8-81AA-4F4D-AC94-D65D6A30BFF8}"/>
              </a:ext>
            </a:extLst>
          </p:cNvPr>
          <p:cNvPicPr>
            <a:picLocks noChangeAspect="1"/>
          </p:cNvPicPr>
          <p:nvPr/>
        </p:nvPicPr>
        <p:blipFill rotWithShape="1">
          <a:blip r:embed="rId3"/>
          <a:srcRect l="9846" r="25247"/>
          <a:stretch/>
        </p:blipFill>
        <p:spPr>
          <a:xfrm rot="16200000">
            <a:off x="6330521" y="52358"/>
            <a:ext cx="1821140" cy="3400973"/>
          </a:xfrm>
          <a:prstGeom prst="rect">
            <a:avLst/>
          </a:prstGeom>
        </p:spPr>
      </p:pic>
    </p:spTree>
    <p:extLst>
      <p:ext uri="{BB962C8B-B14F-4D97-AF65-F5344CB8AC3E}">
        <p14:creationId xmlns:p14="http://schemas.microsoft.com/office/powerpoint/2010/main" val="9830458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a:lstStyle>
        <a:defPPr algn="l">
          <a:defRPr sz="2800" dirty="0" smtClean="0">
            <a:solidFill>
              <a:srgbClr val="A9C23F"/>
            </a:solidFill>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25285</TotalTime>
  <Words>319</Words>
  <Application>Microsoft Office PowerPoint</Application>
  <PresentationFormat>On-screen Show (16:9)</PresentationFormat>
  <Paragraphs>83</Paragraphs>
  <Slides>14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Corbel</vt:lpstr>
      <vt:lpstr>Times New Roman</vt:lpstr>
      <vt:lpstr>Office Theme</vt:lpstr>
      <vt:lpstr>PowerPoint Presentation</vt:lpstr>
      <vt:lpstr>The Utility by the Numbers</vt:lpstr>
      <vt:lpstr>Drinking Water Resources</vt:lpstr>
      <vt:lpstr>Motivation Towards Efficiency</vt:lpstr>
      <vt:lpstr>Improving Water Efficiency</vt:lpstr>
      <vt:lpstr>Changing water use behavior </vt:lpstr>
      <vt:lpstr>PowerPoint Presentation</vt:lpstr>
      <vt:lpstr>        Non-Revenue Water (formerly known as “unaccounted for water”)</vt:lpstr>
      <vt:lpstr>Billing and Meters</vt:lpstr>
      <vt:lpstr>Accounting for Unavoidable Water Use </vt:lpstr>
      <vt:lpstr>Leaks and CIP Investments</vt:lpstr>
      <vt:lpstr>Billed Water vs. Metered Water</vt:lpstr>
      <vt:lpstr>Main Benefits</vt:lpstr>
      <vt:lpstr>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Bannister, Eric</dc:creator>
  <cp:lastModifiedBy>Nimmer, Kim</cp:lastModifiedBy>
  <cp:revision>334</cp:revision>
  <cp:lastPrinted>2019-03-12T18:25:51Z</cp:lastPrinted>
  <dcterms:created xsi:type="dcterms:W3CDTF">2016-11-08T17:14:47Z</dcterms:created>
  <dcterms:modified xsi:type="dcterms:W3CDTF">2019-06-20T12:46:05Z</dcterms:modified>
</cp:coreProperties>
</file>